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3200" y="2995295"/>
            <a:ext cx="67056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3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0220" y="3906486"/>
            <a:ext cx="2956884" cy="39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564" y="4739351"/>
            <a:ext cx="1711880" cy="32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8001" y="5525513"/>
            <a:ext cx="4902202" cy="40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3579" y="5533297"/>
            <a:ext cx="2637851" cy="40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165"/>
            <a:ext cx="10800000" cy="222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4535"/>
            <a:ext cx="10800000" cy="459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425"/>
            <a:ext cx="4961904" cy="5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93148"/>
            <a:ext cx="4704761" cy="5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04411"/>
            <a:ext cx="7228571" cy="5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809" y="3223491"/>
            <a:ext cx="1876190" cy="4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06134"/>
            <a:ext cx="4733333" cy="49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09735" y="3632152"/>
            <a:ext cx="732275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1343" y="3632152"/>
            <a:ext cx="966603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4063" y="4474900"/>
            <a:ext cx="966603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7015" y="4474900"/>
            <a:ext cx="732275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063" y="5310320"/>
            <a:ext cx="732275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1343" y="5310320"/>
            <a:ext cx="966603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9735" y="6160396"/>
            <a:ext cx="732275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64021" y="6160396"/>
            <a:ext cx="739597" cy="34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7546" y="2811092"/>
            <a:ext cx="596697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3155" y="2811092"/>
            <a:ext cx="596697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8223" y="4248758"/>
            <a:ext cx="615344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2180" y="4248758"/>
            <a:ext cx="615344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5895" y="5686424"/>
            <a:ext cx="596697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3155" y="5686424"/>
            <a:ext cx="596697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7429"/>
            <a:ext cx="4200000" cy="5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00626"/>
            <a:ext cx="8409523" cy="49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595"/>
            <a:ext cx="3676190" cy="5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48326"/>
            <a:ext cx="2190476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29382"/>
            <a:ext cx="9209523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239013"/>
            <a:ext cx="847619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401318"/>
            <a:ext cx="3628571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3401841"/>
            <a:ext cx="400000" cy="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373254"/>
            <a:ext cx="7019047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