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14600" y="2928620"/>
            <a:ext cx="71628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380" y="1381771"/>
            <a:ext cx="2095238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2420494"/>
            <a:ext cx="1771428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238" y="3440158"/>
            <a:ext cx="1704761" cy="4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20000" y="3440158"/>
            <a:ext cx="3066666" cy="4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59821"/>
            <a:ext cx="9104761" cy="5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440" y="1438910"/>
            <a:ext cx="357822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2505827"/>
            <a:ext cx="1771428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38" y="3487096"/>
            <a:ext cx="1704761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535053"/>
            <a:ext cx="3685714" cy="5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1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9119" y="2144918"/>
            <a:ext cx="1688357" cy="30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0413" y="2936824"/>
            <a:ext cx="1404474" cy="30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0413" y="3683906"/>
            <a:ext cx="1344709" cy="40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3177" y="4475813"/>
            <a:ext cx="3690479" cy="39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5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1565" y="2405065"/>
            <a:ext cx="2087705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4347" y="3375852"/>
            <a:ext cx="1727437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4347" y="4309656"/>
            <a:ext cx="1653536" cy="49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1971" y="5280443"/>
            <a:ext cx="5071462" cy="49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6164"/>
            <a:ext cx="3161904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335398"/>
            <a:ext cx="2600000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761" y="3365098"/>
            <a:ext cx="1780952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4761" y="4318524"/>
            <a:ext cx="1714285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329155"/>
            <a:ext cx="5285714" cy="49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4020781"/>
            <a:ext cx="3923809" cy="5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020945"/>
            <a:ext cx="476631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8987790" cy="145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060575"/>
            <a:ext cx="8987790" cy="46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2023-07-13T16:00:19Z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