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2" r:id="rId7"/>
    <p:sldId id="341" r:id="rId8"/>
    <p:sldId id="339" r:id="rId9"/>
    <p:sldId id="338" r:id="rId10"/>
    <p:sldId id="336" r:id="rId11"/>
    <p:sldId id="335" r:id="rId12"/>
    <p:sldId id="333" r:id="rId13"/>
    <p:sldId id="332" r:id="rId14"/>
    <p:sldId id="330" r:id="rId15"/>
    <p:sldId id="329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7.png"/><Relationship Id="rId2" Type="http://schemas.openxmlformats.org/officeDocument/2006/relationships/tags" Target="../tags/tag2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20.png"/><Relationship Id="rId2" Type="http://schemas.openxmlformats.org/officeDocument/2006/relationships/tags" Target="../tags/tag3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23.png"/><Relationship Id="rId2" Type="http://schemas.openxmlformats.org/officeDocument/2006/relationships/tags" Target="../tags/tag37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image" Target="../media/image25.png"/><Relationship Id="rId2" Type="http://schemas.openxmlformats.org/officeDocument/2006/relationships/tags" Target="../tags/tag4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image" Target="../media/image11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0.png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8920" y="2266950"/>
            <a:ext cx="915352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4077929"/>
            <a:ext cx="20952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4077929"/>
            <a:ext cx="219047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333" y="4077929"/>
            <a:ext cx="20952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0000" y="4039819"/>
            <a:ext cx="361904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047" y="4287532"/>
            <a:ext cx="380952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3333" y="4287532"/>
            <a:ext cx="20952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428" y="4287532"/>
            <a:ext cx="219047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375" y="4859470"/>
            <a:ext cx="10800000" cy="173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7980375" y="5834378"/>
            <a:ext cx="219047" cy="2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466089" y="5824820"/>
            <a:ext cx="285714" cy="2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9008946" y="5834378"/>
            <a:ext cx="219047" cy="2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9780375" y="5834378"/>
            <a:ext cx="361904" cy="2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523232" y="5786588"/>
            <a:ext cx="352380" cy="31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2247265" y="4287520"/>
            <a:ext cx="3206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7247890" y="4049395"/>
            <a:ext cx="3073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3279140"/>
            <a:ext cx="385826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3279419"/>
            <a:ext cx="4857142" cy="2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640" y="3784600"/>
            <a:ext cx="384937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6830" y="3784600"/>
            <a:ext cx="510413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761" y="3234033"/>
            <a:ext cx="3876191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50" y="3644715"/>
            <a:ext cx="10800000" cy="248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863090" y="4359910"/>
            <a:ext cx="93535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15292" y="4865752"/>
            <a:ext cx="1000000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15440" y="5361940"/>
            <a:ext cx="949896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596390" y="5857875"/>
            <a:ext cx="95643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475865"/>
            <a:ext cx="6531610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2890520"/>
            <a:ext cx="66586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476" y="3530328"/>
            <a:ext cx="6438095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1090" y="4055110"/>
            <a:ext cx="653351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84670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066165" y="3357245"/>
            <a:ext cx="961898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767715" y="3992245"/>
            <a:ext cx="117284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770890" y="4445635"/>
            <a:ext cx="10067925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770890" y="5031740"/>
            <a:ext cx="99053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95" y="3266890"/>
            <a:ext cx="10800000" cy="24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27760" y="3429000"/>
            <a:ext cx="9344025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32399" y="3972734"/>
            <a:ext cx="1180952" cy="2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32399" y="4468732"/>
            <a:ext cx="9419047" cy="27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832485" y="5003165"/>
            <a:ext cx="982853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1963420"/>
            <a:ext cx="929386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507248"/>
            <a:ext cx="857142" cy="2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003104"/>
            <a:ext cx="9371428" cy="2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240" y="3536950"/>
            <a:ext cx="995489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1888266"/>
            <a:ext cx="1314285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1888266"/>
            <a:ext cx="361904" cy="3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142" y="2575467"/>
            <a:ext cx="533333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2575467"/>
            <a:ext cx="533333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238" y="3224489"/>
            <a:ext cx="219047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2857" y="3224489"/>
            <a:ext cx="209523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3224489"/>
            <a:ext cx="219047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2960"/>
            <a:ext cx="10800000" cy="261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988820" y="4450715"/>
            <a:ext cx="59182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7361329" y="5099053"/>
            <a:ext cx="542857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0275615" y="5099053"/>
            <a:ext cx="533333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3666091" y="5747643"/>
            <a:ext cx="523809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6856567" y="5747643"/>
            <a:ext cx="533333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181811"/>
            <a:ext cx="209523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333" y="3117801"/>
            <a:ext cx="542857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3117801"/>
            <a:ext cx="533333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4405282"/>
            <a:ext cx="380952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832090"/>
            <a:ext cx="285714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714" y="3093557"/>
            <a:ext cx="333333" cy="30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25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647044" y="3696240"/>
            <a:ext cx="285714" cy="2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608948" y="4307499"/>
            <a:ext cx="323809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608948" y="5596872"/>
            <a:ext cx="333333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733962"/>
            <a:ext cx="266666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2848332"/>
            <a:ext cx="266666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7891428" y="1162788"/>
            <a:ext cx="276190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977142" y="2898959"/>
            <a:ext cx="257141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117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9714282" y="4081318"/>
            <a:ext cx="266666" cy="23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2248898"/>
            <a:ext cx="5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258428"/>
            <a:ext cx="371428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248898"/>
            <a:ext cx="53333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9047" y="2248898"/>
            <a:ext cx="53333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4761" y="2811115"/>
            <a:ext cx="5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666" y="2811115"/>
            <a:ext cx="5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761" y="2811115"/>
            <a:ext cx="52380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91428" y="2811115"/>
            <a:ext cx="53333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1724995"/>
            <a:ext cx="828571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1724995"/>
            <a:ext cx="809523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1724995"/>
            <a:ext cx="819047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540" y="2339975"/>
            <a:ext cx="204724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7025" y="2339975"/>
            <a:ext cx="178625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0360" y="2104390"/>
            <a:ext cx="380047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923990"/>
            <a:ext cx="10800000" cy="352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2441949" y="4098275"/>
            <a:ext cx="819047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5327664" y="4107812"/>
            <a:ext cx="819047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8841949" y="4098275"/>
            <a:ext cx="828571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812165" y="4609465"/>
            <a:ext cx="2095500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white">
          <a:xfrm>
            <a:off x="4083685" y="4608830"/>
            <a:ext cx="1812290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white">
          <a:xfrm>
            <a:off x="6621145" y="4609465"/>
            <a:ext cx="3787775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1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84403"/>
            <a:ext cx="1266666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2403490"/>
            <a:ext cx="1266666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809" y="2403490"/>
            <a:ext cx="990476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918826"/>
            <a:ext cx="695238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2918826"/>
            <a:ext cx="714285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3809" y="2918826"/>
            <a:ext cx="438095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3660,&quot;width&quot;:14415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