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6" r:id="rId6"/>
    <p:sldId id="344" r:id="rId7"/>
    <p:sldId id="343" r:id="rId8"/>
    <p:sldId id="341" r:id="rId9"/>
    <p:sldId id="339" r:id="rId10"/>
    <p:sldId id="336" r:id="rId11"/>
    <p:sldId id="334" r:id="rId12"/>
    <p:sldId id="333" r:id="rId13"/>
    <p:sldId id="332" r:id="rId14"/>
    <p:sldId id="330" r:id="rId15"/>
    <p:sldId id="329" r:id="rId16"/>
    <p:sldId id="328" r:id="rId17"/>
    <p:sldId id="32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82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5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21.png"/><Relationship Id="rId2" Type="http://schemas.openxmlformats.org/officeDocument/2006/relationships/tags" Target="../tags/tag33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24.png"/><Relationship Id="rId2" Type="http://schemas.openxmlformats.org/officeDocument/2006/relationships/tags" Target="../tags/tag39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image" Target="../media/image28.png"/><Relationship Id="rId2" Type="http://schemas.openxmlformats.org/officeDocument/2006/relationships/tags" Target="../tags/tag42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image" Target="../media/image30.png"/><Relationship Id="rId2" Type="http://schemas.openxmlformats.org/officeDocument/2006/relationships/tags" Target="../tags/tag46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14.png"/><Relationship Id="rId2" Type="http://schemas.openxmlformats.org/officeDocument/2006/relationships/tags" Target="../tags/tag18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3.xml"/><Relationship Id="rId6" Type="http://schemas.openxmlformats.org/officeDocument/2006/relationships/image" Target="../media/image17.png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6.png"/><Relationship Id="rId2" Type="http://schemas.openxmlformats.org/officeDocument/2006/relationships/tags" Target="../tags/tag20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19.png"/><Relationship Id="rId2" Type="http://schemas.openxmlformats.org/officeDocument/2006/relationships/tags" Target="../tags/tag2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7020" y="2338070"/>
            <a:ext cx="9077325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255"/>
          <a:stretch>
            <a:fillRect/>
          </a:stretch>
        </p:blipFill>
        <p:spPr>
          <a:xfrm>
            <a:off x="720090" y="972185"/>
            <a:ext cx="10800080" cy="58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1917065"/>
            <a:ext cx="9953625" cy="21431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17395" y="2570480"/>
            <a:ext cx="1486535" cy="70802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3359785" y="2558415"/>
            <a:ext cx="144145" cy="6477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5088255" y="2570480"/>
            <a:ext cx="3096260" cy="70802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7032625" y="2570480"/>
            <a:ext cx="1151890" cy="70802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 flipH="1">
            <a:off x="3575685" y="2630170"/>
            <a:ext cx="4752975" cy="6483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 flipH="1">
            <a:off x="8184515" y="2630170"/>
            <a:ext cx="1511935" cy="6483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2097371"/>
            <a:ext cx="428571" cy="1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571" y="2097371"/>
            <a:ext cx="428571" cy="1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047" y="2097371"/>
            <a:ext cx="428571" cy="1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8571" y="2097371"/>
            <a:ext cx="419048" cy="1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7619" y="3194132"/>
            <a:ext cx="428571" cy="1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48571" y="3194132"/>
            <a:ext cx="428571" cy="1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9047" y="3194132"/>
            <a:ext cx="428571" cy="1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48571" y="3194132"/>
            <a:ext cx="419048" cy="1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6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67619" y="2279554"/>
            <a:ext cx="4285714" cy="22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142" y="2747220"/>
            <a:ext cx="2828571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428" y="2756764"/>
            <a:ext cx="1161904" cy="2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139890"/>
            <a:ext cx="10800000" cy="192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753735" y="3723640"/>
            <a:ext cx="445579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610877" y="4680513"/>
            <a:ext cx="2019047" cy="22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090" y="2366645"/>
            <a:ext cx="1047559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2882903"/>
            <a:ext cx="9819047" cy="28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090" y="3418205"/>
            <a:ext cx="1005903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2040" y="2785110"/>
            <a:ext cx="1027874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309653"/>
            <a:ext cx="9819047" cy="2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565" y="3844290"/>
            <a:ext cx="1017206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2852420"/>
            <a:ext cx="967232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340" y="3377565"/>
            <a:ext cx="978662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778065"/>
            <a:ext cx="10800000" cy="220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546225" y="4484370"/>
            <a:ext cx="957516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555606" y="5009428"/>
            <a:ext cx="9333333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565275" y="5544185"/>
            <a:ext cx="97262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00" y="3300545"/>
            <a:ext cx="10800000" cy="21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935990" y="3510280"/>
            <a:ext cx="1040955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935990" y="4015740"/>
            <a:ext cx="999045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35904" y="4559737"/>
            <a:ext cx="9838095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935990" y="5074920"/>
            <a:ext cx="1002030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717105"/>
            <a:ext cx="10800000" cy="1135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3087080" y="4433000"/>
            <a:ext cx="333333" cy="2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553746" y="4442545"/>
            <a:ext cx="333333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8858508" y="4433000"/>
            <a:ext cx="333333" cy="2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0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144083"/>
            <a:ext cx="190476" cy="2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9047" y="1144083"/>
            <a:ext cx="200000" cy="2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476" y="1689013"/>
            <a:ext cx="333333" cy="2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3333" y="2233944"/>
            <a:ext cx="476190" cy="2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91428" y="2233944"/>
            <a:ext cx="466666" cy="2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0000" y="2778874"/>
            <a:ext cx="209523" cy="2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72380" y="2778874"/>
            <a:ext cx="171428" cy="2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0000" y="2778874"/>
            <a:ext cx="342857" cy="2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79590"/>
            <a:ext cx="10800000" cy="230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6462857" y="4176110"/>
            <a:ext cx="600000" cy="22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967619" y="5215693"/>
            <a:ext cx="542857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7958095" y="5215693"/>
            <a:ext cx="552380" cy="1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428" y="1706488"/>
            <a:ext cx="619047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6190" y="2793912"/>
            <a:ext cx="609523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9523" y="3337625"/>
            <a:ext cx="457142" cy="20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190" y="3337625"/>
            <a:ext cx="485714" cy="20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17105"/>
            <a:ext cx="10800000" cy="130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775460" y="4670425"/>
            <a:ext cx="292735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160010" y="4670425"/>
            <a:ext cx="292735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8040370" y="4670425"/>
            <a:ext cx="292735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754824"/>
            <a:ext cx="485714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1754824"/>
            <a:ext cx="342857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1754824"/>
            <a:ext cx="466666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2776315"/>
            <a:ext cx="457142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19" y="2776315"/>
            <a:ext cx="457142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4761" y="1630636"/>
            <a:ext cx="295238" cy="27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857" y="2165181"/>
            <a:ext cx="257142" cy="2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603950"/>
            <a:ext cx="10800000" cy="207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441320" y="3244867"/>
            <a:ext cx="257142" cy="20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403225" y="3723163"/>
            <a:ext cx="304761" cy="27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9441320" y="4316251"/>
            <a:ext cx="257142" cy="20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5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1904" y="1688861"/>
            <a:ext cx="266666" cy="20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068770"/>
            <a:ext cx="10800000" cy="20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269892" y="3784495"/>
            <a:ext cx="238095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649796"/>
            <a:ext cx="238095" cy="21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2825"/>
            <a:ext cx="10800000" cy="1506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571425" y="3169593"/>
            <a:ext cx="247619" cy="21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77150"/>
            <a:ext cx="10800000" cy="143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999996" y="4755658"/>
            <a:ext cx="247619" cy="21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3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2307859"/>
            <a:ext cx="342857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2307859"/>
            <a:ext cx="33333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9047" y="2307859"/>
            <a:ext cx="342858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0476" y="2307859"/>
            <a:ext cx="33333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6190" y="2823119"/>
            <a:ext cx="33333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7142" y="2823119"/>
            <a:ext cx="333333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9047" y="2823119"/>
            <a:ext cx="333334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0476" y="2823119"/>
            <a:ext cx="342857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55" y="3338010"/>
            <a:ext cx="10800000" cy="2739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564130" y="4017010"/>
            <a:ext cx="843280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744720" y="4017010"/>
            <a:ext cx="85534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6935470" y="4017010"/>
            <a:ext cx="84645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9116060" y="4017010"/>
            <a:ext cx="82232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1183640" y="4399915"/>
            <a:ext cx="156718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3553460" y="4357370"/>
            <a:ext cx="1432560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white">
          <a:xfrm>
            <a:off x="5732145" y="4399915"/>
            <a:ext cx="1388745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white">
          <a:xfrm>
            <a:off x="7866380" y="4419600"/>
            <a:ext cx="1469390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COMMONDATA" val="eyJoZGlkIjoiMWU5NTkzNjQ2NzQyNDFkNzhmODUwZGZiNTQ0ZGRhZjM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2023-07-13T13:13:20Z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