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04900" y="3014345"/>
            <a:ext cx="998220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60165"/>
            <a:ext cx="78091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7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372547"/>
            <a:ext cx="2657142" cy="39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5238" y="2373916"/>
            <a:ext cx="2285714" cy="39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5238" y="3327601"/>
            <a:ext cx="2219047" cy="514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338506"/>
            <a:ext cx="9161904" cy="486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2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00952" y="4577767"/>
            <a:ext cx="352380" cy="44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67619" y="4577767"/>
            <a:ext cx="361905" cy="44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34285" y="4577767"/>
            <a:ext cx="361905" cy="44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67619" y="5684299"/>
            <a:ext cx="352380" cy="44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5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91428" y="1267570"/>
            <a:ext cx="352380" cy="44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05714" y="2325901"/>
            <a:ext cx="2438095" cy="553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77142" y="3508182"/>
            <a:ext cx="219047" cy="43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39047" y="4623720"/>
            <a:ext cx="352380" cy="43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29523" y="5739259"/>
            <a:ext cx="352380" cy="43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94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25110" y="2860383"/>
            <a:ext cx="551360" cy="413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54670" y="3006725"/>
            <a:ext cx="482600" cy="212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00790" y="4274514"/>
            <a:ext cx="551360" cy="413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92175" y="5680023"/>
            <a:ext cx="568590" cy="413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75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71029" y="2703764"/>
            <a:ext cx="1757460" cy="432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54705" y="2703764"/>
            <a:ext cx="1729265" cy="432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433830" y="3429000"/>
            <a:ext cx="3625215" cy="280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white">
          <a:xfrm>
            <a:off x="6456045" y="3573145"/>
            <a:ext cx="3625215" cy="280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2" grpId="0" bldLvl="0" animBg="1"/>
      <p:bldP spid="2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46"/>
          <a:stretch>
            <a:fillRect/>
          </a:stretch>
        </p:blipFill>
        <p:spPr>
          <a:xfrm>
            <a:off x="720090" y="1053015"/>
            <a:ext cx="10407015" cy="3960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10531" y="1384346"/>
            <a:ext cx="1385778" cy="431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72619" y="1384346"/>
            <a:ext cx="1688630" cy="431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07035" y="2204720"/>
            <a:ext cx="3625215" cy="280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3"/>
            </p:custDataLst>
          </p:nvPr>
        </p:nvSpPr>
        <p:spPr bwMode="white">
          <a:xfrm>
            <a:off x="5447665" y="2277110"/>
            <a:ext cx="3625215" cy="280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  <p:bldP spid="2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326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4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67392"/>
            <a:ext cx="3914285" cy="514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277444"/>
            <a:ext cx="4733333" cy="495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4761" y="2582365"/>
            <a:ext cx="638095" cy="1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16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8435" y="3601763"/>
            <a:ext cx="4191953" cy="46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5715" y="4566312"/>
            <a:ext cx="3664549" cy="46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03882" y="5521763"/>
            <a:ext cx="381913" cy="63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47528" y="5494464"/>
            <a:ext cx="7938341" cy="473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2023-07-13T15:54:46Z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