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1" r:id="rId6"/>
    <p:sldId id="330" r:id="rId7"/>
    <p:sldId id="329" r:id="rId8"/>
    <p:sldId id="328" r:id="rId9"/>
    <p:sldId id="327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5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10.png"/><Relationship Id="rId2" Type="http://schemas.openxmlformats.org/officeDocument/2006/relationships/tags" Target="../tags/tag7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13.png"/><Relationship Id="rId2" Type="http://schemas.openxmlformats.org/officeDocument/2006/relationships/tags" Target="../tags/tag1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28420" y="3057525"/>
            <a:ext cx="953452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476250"/>
            <a:ext cx="9409430" cy="1563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772920"/>
            <a:ext cx="9020175" cy="5018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415415" y="4220845"/>
            <a:ext cx="2548890" cy="159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3431836" y="3284958"/>
            <a:ext cx="1287282" cy="429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4655820" y="4004945"/>
            <a:ext cx="4914900" cy="2704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7824470" y="3119755"/>
            <a:ext cx="128714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64"/>
          <a:stretch>
            <a:fillRect/>
          </a:stretch>
        </p:blipFill>
        <p:spPr>
          <a:xfrm>
            <a:off x="695325" y="980625"/>
            <a:ext cx="8808720" cy="3769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98341" y="1189368"/>
            <a:ext cx="1242844" cy="365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54103" y="1236007"/>
            <a:ext cx="1095257" cy="365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0355" y="2137410"/>
            <a:ext cx="2734310" cy="175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20795" y="2067560"/>
            <a:ext cx="4827270" cy="298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534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69130" y="3886200"/>
            <a:ext cx="2367280" cy="185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005452" y="5644922"/>
            <a:ext cx="294167" cy="26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1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04995" y="2907665"/>
            <a:ext cx="2863850" cy="2314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520000" y="5221686"/>
            <a:ext cx="371428" cy="323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495"/>
          <a:stretch>
            <a:fillRect/>
          </a:stretch>
        </p:blipFill>
        <p:spPr>
          <a:xfrm>
            <a:off x="623570" y="692785"/>
            <a:ext cx="6172835" cy="720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71270" y="1557020"/>
            <a:ext cx="5391150" cy="490537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736850" y="2120900"/>
            <a:ext cx="2999105" cy="382841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4"/>
            </p:custDataLst>
          </p:nvPr>
        </p:nvCxnSpPr>
        <p:spPr>
          <a:xfrm flipV="1">
            <a:off x="2783840" y="2132965"/>
            <a:ext cx="2807970" cy="136779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 flipV="1">
            <a:off x="2711450" y="3501390"/>
            <a:ext cx="2736215" cy="107950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6"/>
            </p:custDataLst>
          </p:nvPr>
        </p:nvCxnSpPr>
        <p:spPr>
          <a:xfrm flipV="1">
            <a:off x="2736850" y="4835525"/>
            <a:ext cx="2736215" cy="107950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08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7122" y="4759524"/>
            <a:ext cx="1213062" cy="37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16485" y="4703961"/>
            <a:ext cx="3009507" cy="500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66382" y="5685569"/>
            <a:ext cx="6565355" cy="481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-243205"/>
            <a:ext cx="9918700" cy="2374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701165"/>
            <a:ext cx="8148320" cy="5289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4584065" y="5517515"/>
            <a:ext cx="159956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7464425" y="5445760"/>
            <a:ext cx="1087755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1199515" y="6309360"/>
            <a:ext cx="59817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3333" y="3487172"/>
            <a:ext cx="4409523" cy="485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2380" y="4468471"/>
            <a:ext cx="4247619" cy="485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00952" y="4468471"/>
            <a:ext cx="1285714" cy="495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2023-07-13T15:06:13Z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