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3700" y="2981325"/>
            <a:ext cx="63246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01361"/>
            <a:ext cx="1295238" cy="38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1401361"/>
            <a:ext cx="1000000" cy="38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2857" y="1344113"/>
            <a:ext cx="1809523" cy="5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45957"/>
            <a:ext cx="4447619" cy="51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05049"/>
            <a:ext cx="1304761" cy="3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5238" y="3347801"/>
            <a:ext cx="3380952" cy="51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359186"/>
            <a:ext cx="9219047" cy="48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361029"/>
            <a:ext cx="2019047" cy="49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-185"/>
            <a:ext cx="9990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9983" y="2866583"/>
            <a:ext cx="325959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3101" y="2866583"/>
            <a:ext cx="325959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9346" y="2866583"/>
            <a:ext cx="325960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2464" y="2866583"/>
            <a:ext cx="325960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15582" y="2866583"/>
            <a:ext cx="334769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8056" y="3880978"/>
            <a:ext cx="334769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93101" y="3880978"/>
            <a:ext cx="325959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24585" y="3889799"/>
            <a:ext cx="211433" cy="39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02464" y="3880978"/>
            <a:ext cx="325960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15582" y="3880978"/>
            <a:ext cx="334769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58056" y="4904194"/>
            <a:ext cx="325959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79983" y="4904194"/>
            <a:ext cx="325959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01911" y="4904194"/>
            <a:ext cx="325959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02657" y="4904194"/>
            <a:ext cx="211433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402464" y="4904194"/>
            <a:ext cx="325960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15582" y="4904194"/>
            <a:ext cx="334769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87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55814" y="3545317"/>
            <a:ext cx="993194" cy="32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0235" y="3545205"/>
            <a:ext cx="110617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4905" y="4215130"/>
            <a:ext cx="2609215" cy="194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92930" y="4299585"/>
            <a:ext cx="4232910" cy="236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9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8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653" y="2154222"/>
            <a:ext cx="1253106" cy="41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3165" y="2153920"/>
            <a:ext cx="143319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800" y="3238500"/>
            <a:ext cx="3264535" cy="188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72280" y="3105150"/>
            <a:ext cx="6207125" cy="324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44265"/>
            <a:ext cx="10800000" cy="5119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2518" y="3495112"/>
            <a:ext cx="2285714" cy="4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375" y="3495112"/>
            <a:ext cx="2038096" cy="4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2518" y="4505581"/>
            <a:ext cx="1266666" cy="3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65375" y="4505581"/>
            <a:ext cx="1000000" cy="3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422601"/>
            <a:ext cx="2085714" cy="39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2857" y="2422601"/>
            <a:ext cx="1790476" cy="39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24661"/>
            <a:ext cx="1295238" cy="39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231742" y="3424631"/>
            <a:ext cx="1790476" cy="39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0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383817"/>
            <a:ext cx="4371428" cy="47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1115" y="4356100"/>
            <a:ext cx="494728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8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6800" y="3580130"/>
            <a:ext cx="438467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0889" y="4531245"/>
            <a:ext cx="3926225" cy="4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9935" y="5464075"/>
            <a:ext cx="4450928" cy="47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2555"/>
            <a:ext cx="91358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