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4395" y="2895600"/>
            <a:ext cx="53625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840769"/>
            <a:ext cx="1361904" cy="38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1840769"/>
            <a:ext cx="1361904" cy="38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36610" y="5732184"/>
            <a:ext cx="610137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1097" y="5732184"/>
            <a:ext cx="1167218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1185" y="5732184"/>
            <a:ext cx="893099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8958" y="5732184"/>
            <a:ext cx="601294" cy="41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667729"/>
            <a:ext cx="2304761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2877313"/>
            <a:ext cx="371428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190" y="2667729"/>
            <a:ext cx="2304761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687072"/>
            <a:ext cx="1266666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190" y="3687072"/>
            <a:ext cx="1000000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5950" y="2980690"/>
            <a:ext cx="303022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2857" y="3127491"/>
            <a:ext cx="1771428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38473"/>
            <a:ext cx="1295238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62857" y="4148011"/>
            <a:ext cx="990476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3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9466" y="5314978"/>
            <a:ext cx="2718511" cy="39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4782" y="6111574"/>
            <a:ext cx="5245578" cy="39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8410"/>
            <a:ext cx="9952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5356" y="3428410"/>
            <a:ext cx="3598295" cy="47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356" y="4411824"/>
            <a:ext cx="93029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9528" y="4359141"/>
            <a:ext cx="3106821" cy="47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908" y="5289873"/>
            <a:ext cx="7705618" cy="45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2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4681" y="3038564"/>
            <a:ext cx="2445432" cy="3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9850" y="3844671"/>
            <a:ext cx="1764518" cy="3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9850" y="4614137"/>
            <a:ext cx="1705945" cy="37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1990" y="5398259"/>
            <a:ext cx="1647372" cy="30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3955" y="6131083"/>
            <a:ext cx="3104381" cy="38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6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4130" y="4327094"/>
            <a:ext cx="3200851" cy="44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0932" y="5210014"/>
            <a:ext cx="3410881" cy="44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9333" y="6092934"/>
            <a:ext cx="2511954" cy="43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701" y="6101343"/>
            <a:ext cx="1520614" cy="43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1925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467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481904" y="4212254"/>
            <a:ext cx="1371428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8834285" y="4212254"/>
            <a:ext cx="1361903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