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2720" y="3028950"/>
            <a:ext cx="93059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2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6884" y="1413041"/>
            <a:ext cx="2143434" cy="44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027" y="2365690"/>
            <a:ext cx="1631833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027" y="3247773"/>
            <a:ext cx="2293387" cy="47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717" y="4173960"/>
            <a:ext cx="3395977" cy="47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717" y="5108967"/>
            <a:ext cx="6791954" cy="45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3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0617" y="1315880"/>
            <a:ext cx="1717555" cy="32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3585" y="1315720"/>
            <a:ext cx="20821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877" y="2144320"/>
            <a:ext cx="1452114" cy="32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09759" y="2144320"/>
            <a:ext cx="1662905" cy="32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260" y="2926080"/>
            <a:ext cx="18656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80510" y="2926080"/>
            <a:ext cx="173799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8975" y="3777615"/>
            <a:ext cx="148082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975" y="4582795"/>
            <a:ext cx="307340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8975" y="5387975"/>
            <a:ext cx="757301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8975" y="6216015"/>
            <a:ext cx="720344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animBg="1"/>
      <p:bldP spid="1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76885"/>
            <a:ext cx="10389235" cy="187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917065"/>
            <a:ext cx="10389235" cy="505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703705" y="6236970"/>
            <a:ext cx="484251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887845" y="6165215"/>
            <a:ext cx="369252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92015" y="1741170"/>
            <a:ext cx="329692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6190" y="2698300"/>
            <a:ext cx="1885714" cy="48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9523" y="4176114"/>
            <a:ext cx="647619" cy="4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428" y="4109362"/>
            <a:ext cx="1228571" cy="5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142" y="5320441"/>
            <a:ext cx="1685714" cy="5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0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809" y="2879514"/>
            <a:ext cx="361904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000" y="2812751"/>
            <a:ext cx="1219047" cy="56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523" y="4024023"/>
            <a:ext cx="1990477" cy="56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9052"/>
            <a:ext cx="2066666" cy="40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6190" y="1191364"/>
            <a:ext cx="2342857" cy="50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269109"/>
            <a:ext cx="3371428" cy="48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238" y="3346855"/>
            <a:ext cx="2038095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238" y="4329225"/>
            <a:ext cx="2752380" cy="51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368820"/>
            <a:ext cx="9180952" cy="52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8455"/>
            <a:ext cx="10800000" cy="169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4720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