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62325" y="2490470"/>
            <a:ext cx="5467350" cy="1876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-243390"/>
            <a:ext cx="10800000" cy="256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18835"/>
            <a:ext cx="10800000" cy="350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1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81904" y="1277058"/>
            <a:ext cx="2095238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238" y="2278032"/>
            <a:ext cx="1771428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091940"/>
            <a:ext cx="3622040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5242822"/>
            <a:ext cx="5257142" cy="49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10540" y="3068955"/>
            <a:ext cx="222758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bldLvl="0" animBg="1"/>
      <p:bldP spid="15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9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4285" y="1210311"/>
            <a:ext cx="2133333" cy="3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238" y="2220749"/>
            <a:ext cx="1523809" cy="3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238" y="3164461"/>
            <a:ext cx="1971428" cy="51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174900"/>
            <a:ext cx="1761904" cy="48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34285" y="4174900"/>
            <a:ext cx="6742856" cy="49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7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77142" y="5572589"/>
            <a:ext cx="352380" cy="4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1904" y="5572589"/>
            <a:ext cx="666666" cy="4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3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2430703"/>
            <a:ext cx="961904" cy="4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9523" y="4938148"/>
            <a:ext cx="352380" cy="4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9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5769" y="2567876"/>
            <a:ext cx="274371" cy="34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8353" y="3718391"/>
            <a:ext cx="281786" cy="34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5239" y="4854061"/>
            <a:ext cx="274371" cy="34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5239" y="6004577"/>
            <a:ext cx="274371" cy="34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3422478"/>
            <a:ext cx="1876190" cy="43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5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1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326225"/>
            <a:ext cx="1619047" cy="4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0000" y="3307163"/>
            <a:ext cx="3647619" cy="4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4346072"/>
            <a:ext cx="2666666" cy="4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5308731"/>
            <a:ext cx="3009523" cy="50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0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96335"/>
            <a:ext cx="3400000" cy="48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500" y="2336165"/>
            <a:ext cx="267271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761" y="3337742"/>
            <a:ext cx="2304761" cy="39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761" y="4310749"/>
            <a:ext cx="2219047" cy="48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5293360"/>
            <a:ext cx="508952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2023-07-13T16:05:11Z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