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2245" y="1557020"/>
            <a:ext cx="92868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3644900"/>
            <a:ext cx="57245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-99880"/>
            <a:ext cx="10800000" cy="570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3806" y="3348901"/>
            <a:ext cx="3323809" cy="4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5711" y="4358766"/>
            <a:ext cx="400000" cy="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5235" y="4330184"/>
            <a:ext cx="3904761" cy="4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/>
          <a:stretch>
            <a:fillRect/>
          </a:stretch>
        </p:blipFill>
        <p:spPr>
          <a:xfrm>
            <a:off x="8976450" y="1988820"/>
            <a:ext cx="3023145" cy="456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9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35517" y="4169142"/>
            <a:ext cx="830565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9529" y="4169142"/>
            <a:ext cx="316813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5642" y="5146285"/>
            <a:ext cx="548002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7379" y="6132000"/>
            <a:ext cx="822003" cy="40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400989"/>
            <a:ext cx="1171428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1400989"/>
            <a:ext cx="352380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2497296"/>
            <a:ext cx="590476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2497296"/>
            <a:ext cx="1114284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4755" y="3593465"/>
            <a:ext cx="7334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5500" y="3593465"/>
            <a:ext cx="6711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0476" y="4680377"/>
            <a:ext cx="352380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24761" y="4680377"/>
            <a:ext cx="352380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0476" y="4680377"/>
            <a:ext cx="657142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34285" y="4680377"/>
            <a:ext cx="352380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0476" y="5776683"/>
            <a:ext cx="657142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2965020"/>
            <a:ext cx="561904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2965020"/>
            <a:ext cx="666666" cy="4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904" y="4061657"/>
            <a:ext cx="952380" cy="4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9523" y="4061657"/>
            <a:ext cx="657142" cy="4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9523" y="5177367"/>
            <a:ext cx="1257142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4761" y="5177367"/>
            <a:ext cx="914285" cy="4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3010558"/>
            <a:ext cx="533333" cy="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3115343"/>
            <a:ext cx="533333" cy="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4315616"/>
            <a:ext cx="609523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5782616"/>
            <a:ext cx="609523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1562982"/>
            <a:ext cx="628571" cy="4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3030907"/>
            <a:ext cx="628571" cy="4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2380" y="4651343"/>
            <a:ext cx="533333" cy="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2380" y="4756195"/>
            <a:ext cx="533333" cy="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7378065" cy="236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8725"/>
            <a:ext cx="10800000" cy="479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366990" y="4101464"/>
            <a:ext cx="3333333" cy="48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328894" y="5122171"/>
            <a:ext cx="1619047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47942" y="6085641"/>
            <a:ext cx="5333333" cy="5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4321" y="3631816"/>
            <a:ext cx="3105959" cy="44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9516" y="4556587"/>
            <a:ext cx="3545896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0701" y="5481357"/>
            <a:ext cx="378346" cy="6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918" y="5454935"/>
            <a:ext cx="3607487" cy="4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-185"/>
            <a:ext cx="10800000" cy="224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635"/>
            <a:ext cx="10800000" cy="456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318718" y="3675621"/>
            <a:ext cx="1723809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099670" y="3627966"/>
            <a:ext cx="1542857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290146" y="4704969"/>
            <a:ext cx="4819047" cy="5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