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660" y="1412875"/>
            <a:ext cx="92868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81325" y="3429000"/>
            <a:ext cx="62293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60985"/>
            <a:ext cx="10100945" cy="185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557020"/>
            <a:ext cx="9718675" cy="538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605" y="2840990"/>
            <a:ext cx="6901815" cy="392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1439148"/>
            <a:ext cx="533333" cy="4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4310"/>
            <a:ext cx="10800000" cy="2270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204535"/>
            <a:ext cx="10800000" cy="400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319370" y="4148936"/>
            <a:ext cx="533333" cy="4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424132" y="4177530"/>
            <a:ext cx="390477" cy="4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671751" y="5550049"/>
            <a:ext cx="380952" cy="4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468035"/>
            <a:ext cx="1219047" cy="55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952" y="1592044"/>
            <a:ext cx="133333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1477574"/>
            <a:ext cx="485714" cy="53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619" y="2755819"/>
            <a:ext cx="3038095" cy="5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8571" y="5178760"/>
            <a:ext cx="390476" cy="4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348865"/>
            <a:ext cx="897763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3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7364" y="5964601"/>
            <a:ext cx="351943" cy="31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1267269"/>
            <a:ext cx="561903" cy="5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3705623"/>
            <a:ext cx="561903" cy="5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6190" y="4943850"/>
            <a:ext cx="561903" cy="5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35730" y="4272280"/>
            <a:ext cx="341376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8894445" cy="26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8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32395" y="6232446"/>
            <a:ext cx="2814055" cy="40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719195"/>
            <a:ext cx="2259965" cy="2206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4004945"/>
            <a:ext cx="24003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