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1" r:id="rId8"/>
    <p:sldId id="340" r:id="rId9"/>
    <p:sldId id="338" r:id="rId10"/>
    <p:sldId id="336" r:id="rId11"/>
    <p:sldId id="334" r:id="rId12"/>
    <p:sldId id="333" r:id="rId13"/>
    <p:sldId id="331" r:id="rId14"/>
    <p:sldId id="330" r:id="rId15"/>
    <p:sldId id="328" r:id="rId16"/>
    <p:sldId id="327" r:id="rId17"/>
    <p:sldId id="32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47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19.png"/><Relationship Id="rId2" Type="http://schemas.openxmlformats.org/officeDocument/2006/relationships/tags" Target="../tags/tag27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26.png"/><Relationship Id="rId2" Type="http://schemas.openxmlformats.org/officeDocument/2006/relationships/tags" Target="../tags/tag38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image" Target="../media/image30.png"/><Relationship Id="rId2" Type="http://schemas.openxmlformats.org/officeDocument/2006/relationships/tags" Target="../tags/tag43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9.png"/><Relationship Id="rId2" Type="http://schemas.openxmlformats.org/officeDocument/2006/relationships/tags" Target="../tags/tag1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2.png"/><Relationship Id="rId2" Type="http://schemas.openxmlformats.org/officeDocument/2006/relationships/tags" Target="../tags/tag19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14.png"/><Relationship Id="rId2" Type="http://schemas.openxmlformats.org/officeDocument/2006/relationships/tags" Target="../tags/tag23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image" Target="../media/image16.png"/><Relationship Id="rId2" Type="http://schemas.openxmlformats.org/officeDocument/2006/relationships/tags" Target="../tags/tag25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90675" y="2338070"/>
            <a:ext cx="901065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655" y="2573655"/>
            <a:ext cx="45974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960" y="2573655"/>
            <a:ext cx="55816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7145" y="2573655"/>
            <a:ext cx="46482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9523" y="2745238"/>
            <a:ext cx="190476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58105" y="3564890"/>
            <a:ext cx="4457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53345" y="3564890"/>
            <a:ext cx="4679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81904" y="3736726"/>
            <a:ext cx="190476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91428" y="3736726"/>
            <a:ext cx="190476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11" grpId="0" bldLvl="0" animBg="1"/>
      <p:bldP spid="12" grpId="0" bldLvl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6666" y="1967063"/>
            <a:ext cx="219047" cy="22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285" y="1967063"/>
            <a:ext cx="209523" cy="22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380" y="1967063"/>
            <a:ext cx="209523" cy="22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190" y="2321076"/>
            <a:ext cx="209523" cy="22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4285" y="2321076"/>
            <a:ext cx="209523" cy="22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72380" y="2321076"/>
            <a:ext cx="209523" cy="22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068770"/>
            <a:ext cx="10800000" cy="278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6669239" y="3449916"/>
            <a:ext cx="209523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8259715" y="3449916"/>
            <a:ext cx="209523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6602572" y="3802477"/>
            <a:ext cx="361904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8193048" y="3802477"/>
            <a:ext cx="361904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4802572" y="4888746"/>
            <a:ext cx="209523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6240667" y="4888746"/>
            <a:ext cx="209523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7678763" y="4888746"/>
            <a:ext cx="209523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4802572" y="5241307"/>
            <a:ext cx="209523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white">
          <a:xfrm>
            <a:off x="6240667" y="5241307"/>
            <a:ext cx="209523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white">
          <a:xfrm>
            <a:off x="7678763" y="5241307"/>
            <a:ext cx="209523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2161540"/>
            <a:ext cx="2156460" cy="1078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2161540"/>
            <a:ext cx="1944370" cy="10782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204720"/>
            <a:ext cx="2099945" cy="1052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7745" y="1758315"/>
            <a:ext cx="1533525" cy="149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8"/>
          <a:stretch>
            <a:fillRect/>
          </a:stretch>
        </p:blipFill>
        <p:spPr>
          <a:xfrm>
            <a:off x="720090" y="3140710"/>
            <a:ext cx="10800080" cy="302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86815" y="4533900"/>
            <a:ext cx="47282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644005" y="4511040"/>
            <a:ext cx="407606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1186815" y="5401945"/>
            <a:ext cx="47053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6644005" y="5401945"/>
            <a:ext cx="42062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9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1090" y="2774315"/>
            <a:ext cx="1014666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090" y="3327400"/>
            <a:ext cx="1026096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000" y="3890254"/>
            <a:ext cx="10038095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0615" y="4424045"/>
            <a:ext cx="1042606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3177540"/>
            <a:ext cx="455358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2857" y="3177268"/>
            <a:ext cx="4295238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390" y="3721735"/>
            <a:ext cx="476059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2605" y="3721735"/>
            <a:ext cx="489902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6390" y="4255770"/>
            <a:ext cx="467233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3556497"/>
            <a:ext cx="9552380" cy="28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390" y="4100195"/>
            <a:ext cx="989139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581340"/>
            <a:ext cx="10800000" cy="2020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02899" y="5391569"/>
            <a:ext cx="2257142" cy="2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3950518" y="5401101"/>
            <a:ext cx="7104760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503045" y="5934710"/>
            <a:ext cx="965136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077150"/>
            <a:ext cx="10800000" cy="154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359660" y="4287520"/>
            <a:ext cx="48704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4726305" y="4277995"/>
            <a:ext cx="3930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279005" y="4277995"/>
            <a:ext cx="40767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9850120" y="4287520"/>
            <a:ext cx="43116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1945429" y="5204815"/>
            <a:ext cx="1314285" cy="29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4183525" y="5204815"/>
            <a:ext cx="1304761" cy="29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white">
          <a:xfrm>
            <a:off x="6735905" y="5204815"/>
            <a:ext cx="1304761" cy="29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white">
          <a:xfrm>
            <a:off x="9297810" y="5195259"/>
            <a:ext cx="1304761" cy="29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1191125"/>
            <a:ext cx="190476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1362614"/>
            <a:ext cx="219047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66" y="1362614"/>
            <a:ext cx="209523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238" y="1553157"/>
            <a:ext cx="219047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809" y="3039397"/>
            <a:ext cx="352380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34285" y="3039397"/>
            <a:ext cx="361904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24761" y="3039397"/>
            <a:ext cx="361904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39054" y="3039397"/>
            <a:ext cx="352380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7619" y="1238881"/>
            <a:ext cx="219047" cy="2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619" y="1591547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2192031"/>
            <a:ext cx="219047" cy="2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8095" y="2182499"/>
            <a:ext cx="209523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2544696"/>
            <a:ext cx="209523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8095" y="2544696"/>
            <a:ext cx="209523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6190" y="4050672"/>
            <a:ext cx="990476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1239711"/>
            <a:ext cx="219047" cy="23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4761" y="1239711"/>
            <a:ext cx="219047" cy="23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6190" y="1373567"/>
            <a:ext cx="1895238" cy="32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9523" y="2195824"/>
            <a:ext cx="219047" cy="22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6666" y="2195824"/>
            <a:ext cx="219047" cy="22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852870"/>
            <a:ext cx="10800000" cy="172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6947289" y="3034400"/>
            <a:ext cx="190476" cy="22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8585384" y="3206376"/>
            <a:ext cx="219047" cy="22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6928241" y="3387907"/>
            <a:ext cx="219047" cy="23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2442527" y="3980270"/>
            <a:ext cx="209523" cy="22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4061575" y="4152246"/>
            <a:ext cx="361904" cy="23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2442527" y="4333777"/>
            <a:ext cx="209523" cy="23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1296088"/>
            <a:ext cx="219047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2621036"/>
            <a:ext cx="209523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000" y="3183424"/>
            <a:ext cx="219047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095" y="3183424"/>
            <a:ext cx="219047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4285" y="3755344"/>
            <a:ext cx="219047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20000" y="1927047"/>
            <a:ext cx="285714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20000" y="2891646"/>
            <a:ext cx="285714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28815"/>
            <a:ext cx="10800000" cy="259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485139" y="3628869"/>
            <a:ext cx="323809" cy="31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485139" y="4591038"/>
            <a:ext cx="323809" cy="30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523234" y="5591312"/>
            <a:ext cx="285714" cy="22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761" y="2067797"/>
            <a:ext cx="276190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60615"/>
            <a:ext cx="10800000" cy="153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932758" y="4118477"/>
            <a:ext cx="266666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0952" y="1219871"/>
            <a:ext cx="266666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2974035"/>
            <a:ext cx="257142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48905"/>
            <a:ext cx="10800000" cy="180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323806" y="4473080"/>
            <a:ext cx="257142" cy="22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COMMONDATA" val="eyJoZGlkIjoiMWU5NTkzNjQ2NzQyNDFkNzhmODUwZGZiNTQ0ZGRhZj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2023-07-13T14:09:36Z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