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6320" y="3052445"/>
            <a:ext cx="50387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2136470"/>
            <a:ext cx="361904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2136470"/>
            <a:ext cx="209523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2136470"/>
            <a:ext cx="390476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8095" y="2136470"/>
            <a:ext cx="209523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2709160"/>
            <a:ext cx="371428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571" y="2709160"/>
            <a:ext cx="219047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000" y="2709160"/>
            <a:ext cx="380952" cy="2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53333" y="2709160"/>
            <a:ext cx="219047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860885"/>
            <a:ext cx="371428" cy="2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870443"/>
            <a:ext cx="219047" cy="2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4761" y="1860885"/>
            <a:ext cx="209523" cy="2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0476" y="2434360"/>
            <a:ext cx="361904" cy="2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095" y="2443918"/>
            <a:ext cx="361904" cy="2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761" y="2434360"/>
            <a:ext cx="371428" cy="23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433461"/>
            <a:ext cx="209523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3423920"/>
            <a:ext cx="285714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1428" y="3423920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523" y="3433461"/>
            <a:ext cx="190476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3423920"/>
            <a:ext cx="371428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761" y="3433461"/>
            <a:ext cx="219047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952" y="3423920"/>
            <a:ext cx="285714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3809" y="3423920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2857" y="3423920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15238" y="3423920"/>
            <a:ext cx="371428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166745" y="3414395"/>
            <a:ext cx="27813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8689340" y="3433445"/>
            <a:ext cx="3092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8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667969"/>
            <a:ext cx="1809523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2201863"/>
            <a:ext cx="2866666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0620"/>
            <a:ext cx="10800000" cy="162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89901" y="3320226"/>
            <a:ext cx="2257142" cy="29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599425" y="3847008"/>
            <a:ext cx="2561904" cy="29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784404"/>
            <a:ext cx="2257142" cy="2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19635"/>
            <a:ext cx="2257142" cy="3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0476" y="2319635"/>
            <a:ext cx="2257142" cy="3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164815"/>
            <a:ext cx="2257142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699196"/>
            <a:ext cx="3161904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2023-07-09T16:15:43Z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