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19195" y="3052445"/>
            <a:ext cx="475297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7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2648969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6666" y="2648969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8095" y="2648969"/>
            <a:ext cx="371428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2857" y="2648969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0952" y="2648969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72380" y="2648969"/>
            <a:ext cx="361904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571" y="3411228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86666" y="3411228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48571" y="3411228"/>
            <a:ext cx="371428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62857" y="3411228"/>
            <a:ext cx="209523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00952" y="3411228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462857" y="3411228"/>
            <a:ext cx="371428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043809" y="3411228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8571" y="4173488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86666" y="4173488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939047" y="4173488"/>
            <a:ext cx="380952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862857" y="4173488"/>
            <a:ext cx="209523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700952" y="4173488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453333" y="4173488"/>
            <a:ext cx="380952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7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1428" y="1172216"/>
            <a:ext cx="209523" cy="2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7142" y="1201177"/>
            <a:ext cx="219047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8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77142" y="2767879"/>
            <a:ext cx="4495238" cy="286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2839063"/>
            <a:ext cx="628571" cy="2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9047" y="3334407"/>
            <a:ext cx="628571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9047" y="3334407"/>
            <a:ext cx="628571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8571" y="3839276"/>
            <a:ext cx="619047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39047" y="3839276"/>
            <a:ext cx="628571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9047" y="4334620"/>
            <a:ext cx="619047" cy="31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167755" y="1700530"/>
            <a:ext cx="1325245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