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57345" y="3057525"/>
            <a:ext cx="38766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8095" y="1764603"/>
            <a:ext cx="390476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095" y="2404416"/>
            <a:ext cx="219047" cy="2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5714" y="3044229"/>
            <a:ext cx="371428" cy="2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8095" y="3674492"/>
            <a:ext cx="361905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852870"/>
            <a:ext cx="10800000" cy="26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344141" y="5070050"/>
            <a:ext cx="361904" cy="28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68"/>
          <a:stretch>
            <a:fillRect/>
          </a:stretch>
        </p:blipFill>
        <p:spPr>
          <a:xfrm>
            <a:off x="720090" y="972185"/>
            <a:ext cx="1080008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7805" y="1701165"/>
            <a:ext cx="9007475" cy="293941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694305" y="3272155"/>
            <a:ext cx="4337685" cy="80518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4944110" y="3284855"/>
            <a:ext cx="0" cy="79248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7104380" y="3284855"/>
            <a:ext cx="2232025" cy="79248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flipV="1">
            <a:off x="2783840" y="3357245"/>
            <a:ext cx="6480810" cy="72009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3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2277110"/>
            <a:ext cx="1511935" cy="134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8571" y="3841126"/>
            <a:ext cx="571428" cy="20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1428" y="3841126"/>
            <a:ext cx="571428" cy="20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4285" y="3841126"/>
            <a:ext cx="571428" cy="20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39047" y="3841126"/>
            <a:ext cx="571428" cy="20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430" y="2204720"/>
            <a:ext cx="1478280" cy="157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