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44" r:id="rId5"/>
    <p:sldId id="342" r:id="rId6"/>
    <p:sldId id="340" r:id="rId7"/>
    <p:sldId id="338" r:id="rId8"/>
    <p:sldId id="337" r:id="rId9"/>
    <p:sldId id="335" r:id="rId10"/>
    <p:sldId id="334" r:id="rId11"/>
    <p:sldId id="333" r:id="rId12"/>
    <p:sldId id="332" r:id="rId13"/>
    <p:sldId id="330" r:id="rId14"/>
    <p:sldId id="329" r:id="rId15"/>
    <p:sldId id="328" r:id="rId16"/>
    <p:sldId id="327" r:id="rId17"/>
    <p:sldId id="325" r:id="rId18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50" d="100"/>
          <a:sy n="50" d="100"/>
        </p:scale>
        <p:origin x="840" y="4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33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4.xml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28.xml"/><Relationship Id="rId5" Type="http://schemas.openxmlformats.org/officeDocument/2006/relationships/tags" Target="../tags/tag27.xml"/><Relationship Id="rId4" Type="http://schemas.openxmlformats.org/officeDocument/2006/relationships/tags" Target="../tags/tag26.xml"/><Relationship Id="rId3" Type="http://schemas.openxmlformats.org/officeDocument/2006/relationships/image" Target="../media/image19.png"/><Relationship Id="rId2" Type="http://schemas.openxmlformats.org/officeDocument/2006/relationships/tags" Target="../tags/tag25.xml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32.xml"/><Relationship Id="rId5" Type="http://schemas.openxmlformats.org/officeDocument/2006/relationships/tags" Target="../tags/tag31.xml"/><Relationship Id="rId4" Type="http://schemas.openxmlformats.org/officeDocument/2006/relationships/tags" Target="../tags/tag30.xml"/><Relationship Id="rId3" Type="http://schemas.openxmlformats.org/officeDocument/2006/relationships/image" Target="../media/image24.png"/><Relationship Id="rId2" Type="http://schemas.openxmlformats.org/officeDocument/2006/relationships/tags" Target="../tags/tag29.xml"/><Relationship Id="rId1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image" Target="../media/image5.png"/><Relationship Id="rId2" Type="http://schemas.openxmlformats.org/officeDocument/2006/relationships/tags" Target="../tags/tag2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tags" Target="../tags/tag11.xml"/><Relationship Id="rId8" Type="http://schemas.openxmlformats.org/officeDocument/2006/relationships/tags" Target="../tags/tag10.xml"/><Relationship Id="rId7" Type="http://schemas.openxmlformats.org/officeDocument/2006/relationships/tags" Target="../tags/tag9.xml"/><Relationship Id="rId6" Type="http://schemas.openxmlformats.org/officeDocument/2006/relationships/tags" Target="../tags/tag8.xml"/><Relationship Id="rId5" Type="http://schemas.openxmlformats.org/officeDocument/2006/relationships/tags" Target="../tags/tag7.xml"/><Relationship Id="rId4" Type="http://schemas.openxmlformats.org/officeDocument/2006/relationships/tags" Target="../tags/tag6.xml"/><Relationship Id="rId3" Type="http://schemas.openxmlformats.org/officeDocument/2006/relationships/image" Target="../media/image7.png"/><Relationship Id="rId2" Type="http://schemas.openxmlformats.org/officeDocument/2006/relationships/tags" Target="../tags/tag5.xml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image" Target="../media/image9.png"/><Relationship Id="rId2" Type="http://schemas.openxmlformats.org/officeDocument/2006/relationships/tags" Target="../tags/tag12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18.xml"/><Relationship Id="rId4" Type="http://schemas.openxmlformats.org/officeDocument/2006/relationships/tags" Target="../tags/tag17.xml"/><Relationship Id="rId3" Type="http://schemas.openxmlformats.org/officeDocument/2006/relationships/image" Target="../media/image11.png"/><Relationship Id="rId2" Type="http://schemas.openxmlformats.org/officeDocument/2006/relationships/tags" Target="../tags/tag16.xml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23.xml"/><Relationship Id="rId6" Type="http://schemas.openxmlformats.org/officeDocument/2006/relationships/tags" Target="../tags/tag22.xml"/><Relationship Id="rId5" Type="http://schemas.openxmlformats.org/officeDocument/2006/relationships/tags" Target="../tags/tag21.xml"/><Relationship Id="rId4" Type="http://schemas.openxmlformats.org/officeDocument/2006/relationships/tags" Target="../tags/tag20.xml"/><Relationship Id="rId3" Type="http://schemas.openxmlformats.org/officeDocument/2006/relationships/image" Target="../media/image14.png"/><Relationship Id="rId2" Type="http://schemas.openxmlformats.org/officeDocument/2006/relationships/tags" Target="../tags/tag19.xml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038350" y="2219325"/>
            <a:ext cx="8115300" cy="24193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631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872380" y="3614658"/>
            <a:ext cx="209523" cy="2289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520000" y="3710061"/>
            <a:ext cx="209523" cy="2194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758095" y="4177534"/>
            <a:ext cx="4114285" cy="1526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1343660" y="4149090"/>
            <a:ext cx="2419985" cy="114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2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270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396190" y="1649983"/>
            <a:ext cx="180951" cy="1718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539047" y="2471202"/>
            <a:ext cx="238095" cy="1527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34285" y="3034597"/>
            <a:ext cx="228571" cy="1145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234285" y="2977302"/>
            <a:ext cx="238095" cy="1241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939047" y="2977302"/>
            <a:ext cx="228571" cy="1241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272380" y="3722129"/>
            <a:ext cx="171428" cy="1718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396190" y="3722129"/>
            <a:ext cx="180951" cy="1718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4148905"/>
            <a:ext cx="10800000" cy="20531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/>
          <p:cNvSpPr/>
          <p:nvPr>
            <p:custDataLst>
              <p:tags r:id="rId4"/>
            </p:custDataLst>
          </p:nvPr>
        </p:nvSpPr>
        <p:spPr bwMode="white">
          <a:xfrm>
            <a:off x="4009520" y="5772336"/>
            <a:ext cx="457142" cy="343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5"/>
            </p:custDataLst>
          </p:nvPr>
        </p:nvSpPr>
        <p:spPr bwMode="white">
          <a:xfrm>
            <a:off x="5180949" y="5753261"/>
            <a:ext cx="419047" cy="3628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6"/>
            </p:custDataLst>
          </p:nvPr>
        </p:nvSpPr>
        <p:spPr bwMode="white">
          <a:xfrm>
            <a:off x="7466663" y="5753261"/>
            <a:ext cx="428571" cy="3628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bldLvl="0" animBg="1"/>
      <p:bldP spid="12" grpId="0" bldLvl="0" animBg="1"/>
      <p:bldP spid="13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765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700952" y="1754649"/>
            <a:ext cx="361904" cy="3054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700952" y="2279597"/>
            <a:ext cx="361904" cy="3054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700952" y="2795000"/>
            <a:ext cx="361904" cy="3054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156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445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672380" y="1181940"/>
            <a:ext cx="1142857" cy="3244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043809" y="1181940"/>
            <a:ext cx="1838095" cy="3244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348571" y="1821303"/>
            <a:ext cx="1809523" cy="3244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291428" y="1821303"/>
            <a:ext cx="647619" cy="3244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00952" y="3729849"/>
            <a:ext cx="6676190" cy="3244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456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215238" y="1802207"/>
            <a:ext cx="219047" cy="257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25" y="4868995"/>
            <a:ext cx="10800000" cy="18404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4"/>
            </p:custDataLst>
          </p:nvPr>
        </p:nvSpPr>
        <p:spPr bwMode="white">
          <a:xfrm>
            <a:off x="945429" y="5631891"/>
            <a:ext cx="5190476" cy="3146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5"/>
            </p:custDataLst>
          </p:nvPr>
        </p:nvSpPr>
        <p:spPr bwMode="white">
          <a:xfrm>
            <a:off x="945429" y="6232672"/>
            <a:ext cx="1028571" cy="3146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6"/>
            </p:custDataLst>
          </p:nvPr>
        </p:nvSpPr>
        <p:spPr bwMode="white">
          <a:xfrm>
            <a:off x="2126382" y="6232672"/>
            <a:ext cx="1895238" cy="3242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  <p:bldP spid="7" grpId="0" bldLvl="0" animBg="1"/>
      <p:bldP spid="8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115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53333" y="2372901"/>
            <a:ext cx="2561904" cy="3144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34285" y="2963757"/>
            <a:ext cx="2419047" cy="3240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43809" y="3564143"/>
            <a:ext cx="4038095" cy="3144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8678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481904" y="1858267"/>
            <a:ext cx="676190" cy="2858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053333" y="2439583"/>
            <a:ext cx="342857" cy="2858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035" y="2839535"/>
            <a:ext cx="10800000" cy="15734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>
            <p:custDataLst>
              <p:tags r:id="rId4"/>
            </p:custDataLst>
          </p:nvPr>
        </p:nvSpPr>
        <p:spPr bwMode="white">
          <a:xfrm>
            <a:off x="2927035" y="4050642"/>
            <a:ext cx="200000" cy="2193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5"/>
            </p:custDataLst>
          </p:nvPr>
        </p:nvSpPr>
        <p:spPr bwMode="white">
          <a:xfrm>
            <a:off x="7203225" y="4050642"/>
            <a:ext cx="209523" cy="2193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bldLvl="0" animBg="1"/>
      <p:bldP spid="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107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453333" y="1181956"/>
            <a:ext cx="514285" cy="2290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672380" y="1181956"/>
            <a:ext cx="371427" cy="2290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443809" y="1764110"/>
            <a:ext cx="523809" cy="219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462857" y="1764110"/>
            <a:ext cx="209523" cy="219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243809" y="2336720"/>
            <a:ext cx="209523" cy="219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081904" y="2336720"/>
            <a:ext cx="209523" cy="2290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739047" y="3501027"/>
            <a:ext cx="371428" cy="219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788860"/>
            <a:ext cx="10800000" cy="21367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/>
          <p:cNvSpPr/>
          <p:nvPr>
            <p:custDataLst>
              <p:tags r:id="rId4"/>
            </p:custDataLst>
          </p:nvPr>
        </p:nvSpPr>
        <p:spPr bwMode="white">
          <a:xfrm>
            <a:off x="1720000" y="4771380"/>
            <a:ext cx="342857" cy="238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5"/>
            </p:custDataLst>
          </p:nvPr>
        </p:nvSpPr>
        <p:spPr bwMode="white">
          <a:xfrm>
            <a:off x="8605714" y="4771380"/>
            <a:ext cx="342858" cy="238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6"/>
            </p:custDataLst>
          </p:nvPr>
        </p:nvSpPr>
        <p:spPr bwMode="white">
          <a:xfrm>
            <a:off x="8434285" y="5496346"/>
            <a:ext cx="352380" cy="238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7"/>
            </p:custDataLst>
          </p:nvPr>
        </p:nvSpPr>
        <p:spPr bwMode="white">
          <a:xfrm>
            <a:off x="4727360" y="4805670"/>
            <a:ext cx="342857" cy="238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>
            <p:custDataLst>
              <p:tags r:id="rId8"/>
            </p:custDataLst>
          </p:nvPr>
        </p:nvSpPr>
        <p:spPr bwMode="white">
          <a:xfrm>
            <a:off x="2189900" y="5496550"/>
            <a:ext cx="342857" cy="238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>
            <p:custDataLst>
              <p:tags r:id="rId9"/>
            </p:custDataLst>
          </p:nvPr>
        </p:nvSpPr>
        <p:spPr bwMode="white">
          <a:xfrm>
            <a:off x="4871505" y="5496550"/>
            <a:ext cx="342857" cy="238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7624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386666" y="1791300"/>
            <a:ext cx="276190" cy="2095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386666" y="2362906"/>
            <a:ext cx="276190" cy="219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2786830"/>
            <a:ext cx="10800000" cy="22166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4"/>
            </p:custDataLst>
          </p:nvPr>
        </p:nvSpPr>
        <p:spPr bwMode="white">
          <a:xfrm>
            <a:off x="9351805" y="2958814"/>
            <a:ext cx="314285" cy="286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5"/>
            </p:custDataLst>
          </p:nvPr>
        </p:nvSpPr>
        <p:spPr bwMode="white">
          <a:xfrm>
            <a:off x="9389901" y="3809182"/>
            <a:ext cx="276190" cy="2102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6"/>
            </p:custDataLst>
          </p:nvPr>
        </p:nvSpPr>
        <p:spPr bwMode="white">
          <a:xfrm>
            <a:off x="9351805" y="4659550"/>
            <a:ext cx="314285" cy="286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8" grpId="0" bldLvl="0" animBg="1"/>
      <p:bldP spid="9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971365"/>
            <a:ext cx="10800000" cy="26781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529523" y="1658228"/>
            <a:ext cx="361904" cy="304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035" y="3717105"/>
            <a:ext cx="10800000" cy="21403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>
            <p:custDataLst>
              <p:tags r:id="rId4"/>
            </p:custDataLst>
          </p:nvPr>
        </p:nvSpPr>
        <p:spPr bwMode="white">
          <a:xfrm>
            <a:off x="7441320" y="3822212"/>
            <a:ext cx="361905" cy="3057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5"/>
            </p:custDataLst>
          </p:nvPr>
        </p:nvSpPr>
        <p:spPr bwMode="white">
          <a:xfrm>
            <a:off x="7688939" y="4911511"/>
            <a:ext cx="361905" cy="3057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bldLvl="0" animBg="1"/>
      <p:bldP spid="10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274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634285" y="1115353"/>
            <a:ext cx="361904" cy="3058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67619" y="2338638"/>
            <a:ext cx="361904" cy="3058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746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24761" y="3093169"/>
            <a:ext cx="323809" cy="248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100952" y="3093169"/>
            <a:ext cx="323809" cy="248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035" y="3572960"/>
            <a:ext cx="10800000" cy="15189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4"/>
            </p:custDataLst>
          </p:nvPr>
        </p:nvSpPr>
        <p:spPr bwMode="white">
          <a:xfrm>
            <a:off x="2584177" y="4700251"/>
            <a:ext cx="161904" cy="2197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5"/>
            </p:custDataLst>
          </p:nvPr>
        </p:nvSpPr>
        <p:spPr bwMode="white">
          <a:xfrm>
            <a:off x="4765130" y="4700251"/>
            <a:ext cx="209523" cy="2292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6"/>
            </p:custDataLst>
          </p:nvPr>
        </p:nvSpPr>
        <p:spPr bwMode="white">
          <a:xfrm>
            <a:off x="7279415" y="4700251"/>
            <a:ext cx="209523" cy="2292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7"/>
            </p:custDataLst>
          </p:nvPr>
        </p:nvSpPr>
        <p:spPr bwMode="white">
          <a:xfrm>
            <a:off x="9203225" y="4700251"/>
            <a:ext cx="200000" cy="2292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671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129523" y="3429565"/>
            <a:ext cx="666666" cy="2857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358095" y="3429565"/>
            <a:ext cx="657142" cy="2857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739047" y="3429565"/>
            <a:ext cx="342857" cy="2857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958095" y="3429565"/>
            <a:ext cx="657142" cy="2857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123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5224761" y="3050039"/>
            <a:ext cx="323809" cy="2955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291428" y="3050039"/>
            <a:ext cx="314285" cy="2955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348571" y="3050039"/>
            <a:ext cx="323809" cy="2955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681904" y="3707767"/>
            <a:ext cx="323809" cy="2955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KSO_WM_BEAUTIFY_FLAG" val=""/>
</p:tagLst>
</file>

<file path=ppt/tags/tag29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30.xml><?xml version="1.0" encoding="utf-8"?>
<p:tagLst xmlns:p="http://schemas.openxmlformats.org/presentationml/2006/main">
  <p:tag name="KSO_WM_BEAUTIFY_FLAG" val=""/>
</p:tagLst>
</file>

<file path=ppt/tags/tag31.xml><?xml version="1.0" encoding="utf-8"?>
<p:tagLst xmlns:p="http://schemas.openxmlformats.org/presentationml/2006/main">
  <p:tag name="KSO_WM_BEAUTIFY_FLAG" val=""/>
</p:tagLst>
</file>

<file path=ppt/tags/tag32.xml><?xml version="1.0" encoding="utf-8"?>
<p:tagLst xmlns:p="http://schemas.openxmlformats.org/presentationml/2006/main">
  <p:tag name="KSO_WM_BEAUTIFY_FLAG" val=""/>
</p:tagLst>
</file>

<file path=ppt/tags/tag33.xml><?xml version="1.0" encoding="utf-8"?>
<p:tagLst xmlns:p="http://schemas.openxmlformats.org/presentationml/2006/main">
  <p:tag name="COMMONDATA" val="eyJoZGlkIjoiMWU5NTkzNjQ2NzQyNDFkNzhmODUwZGZiNTQ0ZGRhZjMifQ==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3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2023-07-09T13:07:04Z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