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9" r:id="rId5"/>
    <p:sldId id="328" r:id="rId6"/>
    <p:sldId id="327" r:id="rId7"/>
    <p:sldId id="326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5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.xml"/><Relationship Id="rId3" Type="http://schemas.openxmlformats.org/officeDocument/2006/relationships/image" Target="../media/image10.png"/><Relationship Id="rId2" Type="http://schemas.openxmlformats.org/officeDocument/2006/relationships/tags" Target="../tags/tag13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10000" y="3086100"/>
            <a:ext cx="457200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67555"/>
            <a:ext cx="10800000" cy="1670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3068770"/>
            <a:ext cx="10800000" cy="2333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7688580" y="3345815"/>
            <a:ext cx="171767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5"/>
            </p:custDataLst>
          </p:nvPr>
        </p:nvSpPr>
        <p:spPr bwMode="white">
          <a:xfrm>
            <a:off x="2066925" y="3266440"/>
            <a:ext cx="1830705" cy="1236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6"/>
            </p:custDataLst>
          </p:nvPr>
        </p:nvSpPr>
        <p:spPr bwMode="white">
          <a:xfrm>
            <a:off x="1278763" y="4971640"/>
            <a:ext cx="219047" cy="229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7"/>
            </p:custDataLst>
          </p:nvPr>
        </p:nvSpPr>
        <p:spPr bwMode="white">
          <a:xfrm>
            <a:off x="1754953" y="4962078"/>
            <a:ext cx="285714" cy="229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8"/>
            </p:custDataLst>
          </p:nvPr>
        </p:nvSpPr>
        <p:spPr bwMode="white">
          <a:xfrm>
            <a:off x="2297810" y="4971640"/>
            <a:ext cx="219047" cy="229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9"/>
            </p:custDataLst>
          </p:nvPr>
        </p:nvSpPr>
        <p:spPr bwMode="white">
          <a:xfrm>
            <a:off x="3031144" y="4971640"/>
            <a:ext cx="380952" cy="229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10"/>
            </p:custDataLst>
          </p:nvPr>
        </p:nvSpPr>
        <p:spPr bwMode="white">
          <a:xfrm>
            <a:off x="6945429" y="4971640"/>
            <a:ext cx="219047" cy="229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11"/>
            </p:custDataLst>
          </p:nvPr>
        </p:nvSpPr>
        <p:spPr bwMode="white">
          <a:xfrm>
            <a:off x="7402572" y="4942953"/>
            <a:ext cx="323809" cy="26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12"/>
            </p:custDataLst>
          </p:nvPr>
        </p:nvSpPr>
        <p:spPr bwMode="white">
          <a:xfrm>
            <a:off x="7964477" y="4971640"/>
            <a:ext cx="219047" cy="229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13"/>
            </p:custDataLst>
          </p:nvPr>
        </p:nvSpPr>
        <p:spPr bwMode="white">
          <a:xfrm>
            <a:off x="8783525" y="4971640"/>
            <a:ext cx="209523" cy="229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1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2239209"/>
            <a:ext cx="1809523" cy="295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2753715"/>
            <a:ext cx="4580952" cy="295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8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10476" y="3133907"/>
            <a:ext cx="1657142" cy="304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39047" y="3143430"/>
            <a:ext cx="1657142" cy="2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0476" y="3657717"/>
            <a:ext cx="8447620" cy="304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3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2810258"/>
            <a:ext cx="1809523" cy="295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62857" y="2810258"/>
            <a:ext cx="1809523" cy="295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3334114"/>
            <a:ext cx="4047619" cy="285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72380" y="3334114"/>
            <a:ext cx="4057142" cy="285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047" y="1668618"/>
            <a:ext cx="6276190" cy="27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0000" y="2183924"/>
            <a:ext cx="2095238" cy="295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000" y="2699231"/>
            <a:ext cx="8038094" cy="295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420" y="3428815"/>
            <a:ext cx="10800000" cy="524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9299039" y="3638761"/>
            <a:ext cx="209523" cy="23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2023-07-09T16:19:53Z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