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3" r:id="rId15"/>
    <p:sldId id="331" r:id="rId16"/>
    <p:sldId id="329" r:id="rId17"/>
    <p:sldId id="327" r:id="rId18"/>
    <p:sldId id="326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40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15.png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tags" Target="../tags/tag24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21.png"/><Relationship Id="rId2" Type="http://schemas.openxmlformats.org/officeDocument/2006/relationships/tags" Target="../tags/tag25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1.xml"/><Relationship Id="rId3" Type="http://schemas.openxmlformats.org/officeDocument/2006/relationships/image" Target="../media/image23.png"/><Relationship Id="rId2" Type="http://schemas.openxmlformats.org/officeDocument/2006/relationships/tags" Target="../tags/tag30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3.xml"/><Relationship Id="rId3" Type="http://schemas.openxmlformats.org/officeDocument/2006/relationships/image" Target="../media/image25.png"/><Relationship Id="rId2" Type="http://schemas.openxmlformats.org/officeDocument/2006/relationships/tags" Target="../tags/tag32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image" Target="../media/image28.png"/><Relationship Id="rId2" Type="http://schemas.openxmlformats.org/officeDocument/2006/relationships/tags" Target="../tags/tag34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7.png"/><Relationship Id="rId2" Type="http://schemas.openxmlformats.org/officeDocument/2006/relationships/tags" Target="../tags/tag10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3.png"/><Relationship Id="rId2" Type="http://schemas.openxmlformats.org/officeDocument/2006/relationships/tags" Target="../tags/tag1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71270" y="2219325"/>
            <a:ext cx="9648825" cy="2419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2358095" y="3206318"/>
            <a:ext cx="752380" cy="27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4920000" y="3215866"/>
            <a:ext cx="761904" cy="26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7081904" y="3206318"/>
            <a:ext cx="771428" cy="27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9424761" y="3206318"/>
            <a:ext cx="761904" cy="27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8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34285" y="3363129"/>
            <a:ext cx="200000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48571" y="3363129"/>
            <a:ext cx="400000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10476" y="3363129"/>
            <a:ext cx="200000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15238" y="3363129"/>
            <a:ext cx="409523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96190" y="3363129"/>
            <a:ext cx="200000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91428" y="3363129"/>
            <a:ext cx="419047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34285" y="3363129"/>
            <a:ext cx="200000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39047" y="3363129"/>
            <a:ext cx="409523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374840"/>
            <a:ext cx="10800000" cy="163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l="12572"/>
          <a:stretch>
            <a:fillRect/>
          </a:stretch>
        </p:blipFill>
        <p:spPr>
          <a:xfrm>
            <a:off x="2711450" y="3284855"/>
            <a:ext cx="2108200" cy="170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345"/>
            <a:ext cx="10800000" cy="2757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270" y="3387090"/>
            <a:ext cx="8820150" cy="342900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 flipH="1" flipV="1">
            <a:off x="2423795" y="4610735"/>
            <a:ext cx="4176395" cy="720725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5"/>
            </p:custDataLst>
          </p:nvPr>
        </p:nvCxnSpPr>
        <p:spPr>
          <a:xfrm flipV="1">
            <a:off x="4655820" y="4610735"/>
            <a:ext cx="635" cy="792480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>
            <a:off x="6960235" y="4611370"/>
            <a:ext cx="2160270" cy="935990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 flipH="1">
            <a:off x="2207895" y="4826635"/>
            <a:ext cx="6696710" cy="648335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2794177"/>
            <a:ext cx="2276190" cy="31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004760"/>
            <a:ext cx="10800000" cy="192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627996" y="5552960"/>
            <a:ext cx="4200000" cy="305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3155353"/>
            <a:ext cx="3876190" cy="31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860615"/>
            <a:ext cx="10800000" cy="184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133330" y="5311778"/>
            <a:ext cx="3228571" cy="31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7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571" y="4059143"/>
            <a:ext cx="7552380" cy="3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00" y="666565"/>
            <a:ext cx="10800000" cy="305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00" y="3565975"/>
            <a:ext cx="10800000" cy="2947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758104" y="3699510"/>
            <a:ext cx="2914285" cy="30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758104" y="4319499"/>
            <a:ext cx="2990476" cy="31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758104" y="4929948"/>
            <a:ext cx="6514285" cy="31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758104" y="5540398"/>
            <a:ext cx="7390476" cy="32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758104" y="6150848"/>
            <a:ext cx="3904761" cy="31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67619" y="1935310"/>
            <a:ext cx="190476" cy="23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8571" y="1925773"/>
            <a:ext cx="409523" cy="25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58095" y="1925773"/>
            <a:ext cx="419047" cy="25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00952" y="3184753"/>
            <a:ext cx="380952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77142" y="3184753"/>
            <a:ext cx="380952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77142" y="3804706"/>
            <a:ext cx="219047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077150"/>
            <a:ext cx="10800000" cy="251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7356894" y="4286691"/>
            <a:ext cx="228571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3994989" y="5553468"/>
            <a:ext cx="400000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6509275" y="5553468"/>
            <a:ext cx="409523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9033084" y="5553468"/>
            <a:ext cx="409523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3994989" y="6163045"/>
            <a:ext cx="409523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6509275" y="6163045"/>
            <a:ext cx="419047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white">
          <a:xfrm>
            <a:off x="9033084" y="6163045"/>
            <a:ext cx="409523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4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96190" y="1182356"/>
            <a:ext cx="228571" cy="24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095" y="1803864"/>
            <a:ext cx="399999" cy="25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7142" y="1803864"/>
            <a:ext cx="409523" cy="25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20000" y="2425372"/>
            <a:ext cx="409523" cy="25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770"/>
            <a:ext cx="10800000" cy="287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6358095" y="3297425"/>
            <a:ext cx="228571" cy="24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7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72380" y="1096745"/>
            <a:ext cx="380952" cy="31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5238" y="1720472"/>
            <a:ext cx="390476" cy="326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0000" y="1782257"/>
            <a:ext cx="400000" cy="34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05714" y="1200905"/>
            <a:ext cx="400000" cy="343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86666" y="3251517"/>
            <a:ext cx="400000" cy="343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9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1428" y="1134207"/>
            <a:ext cx="409523" cy="34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1428" y="2260115"/>
            <a:ext cx="400000" cy="353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9470" y="1557020"/>
            <a:ext cx="10935335" cy="296100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352040" y="3068955"/>
            <a:ext cx="4169410" cy="923290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 flipH="1">
            <a:off x="2136140" y="2997200"/>
            <a:ext cx="2520315" cy="1007745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>
            <a:off x="6672580" y="3068955"/>
            <a:ext cx="1943735" cy="864235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8904605" y="3068955"/>
            <a:ext cx="1871980" cy="864235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 flipV="1">
            <a:off x="4222115" y="2997200"/>
            <a:ext cx="6410960" cy="935990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7142" y="3224269"/>
            <a:ext cx="228571" cy="2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81904" y="3224269"/>
            <a:ext cx="409523" cy="2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0000" y="3224269"/>
            <a:ext cx="228571" cy="2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15238" y="3224269"/>
            <a:ext cx="419047" cy="2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62857" y="3224269"/>
            <a:ext cx="228571" cy="2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67619" y="3224269"/>
            <a:ext cx="400001" cy="2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96190" y="3224269"/>
            <a:ext cx="361904" cy="2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8095" y="3224269"/>
            <a:ext cx="390476" cy="2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55595" y="3863975"/>
            <a:ext cx="28511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81930" y="3863975"/>
            <a:ext cx="240030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24761" y="3873228"/>
            <a:ext cx="228571" cy="2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77142" y="3873228"/>
            <a:ext cx="409523" cy="2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81904" y="3863685"/>
            <a:ext cx="380952" cy="2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405714" y="3873228"/>
            <a:ext cx="409523" cy="2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321685" y="3789045"/>
            <a:ext cx="42545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5662930" y="3873500"/>
            <a:ext cx="411480" cy="24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animBg="1"/>
      <p:bldP spid="15" grpId="0" animBg="1"/>
      <p:bldP spid="16" grpId="0" animBg="1"/>
      <p:bldP spid="17" grpId="0" animBg="1"/>
      <p:bldP spid="2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COMMONDATA" val="eyJoZGlkIjoiMWU5NTkzNjQ2NzQyNDFkNzhmODUwZGZiNTQ0ZGRhZjM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2023-07-09T13:35:54Z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