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1844675"/>
            <a:ext cx="56388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86150" y="3429000"/>
            <a:ext cx="52387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77142" y="3197569"/>
            <a:ext cx="323809" cy="26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7755" y="1700530"/>
            <a:ext cx="4804410" cy="320802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7176135" y="2853055"/>
            <a:ext cx="3312160" cy="10077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7247890" y="2924810"/>
            <a:ext cx="1512570" cy="7200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H="1">
            <a:off x="8887460" y="2924810"/>
            <a:ext cx="1512570" cy="7200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2525492"/>
            <a:ext cx="561903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3249820"/>
            <a:ext cx="561904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3230759"/>
            <a:ext cx="561904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571" y="3983679"/>
            <a:ext cx="56190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2577007"/>
            <a:ext cx="571428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2577007"/>
            <a:ext cx="561904" cy="2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3742548"/>
            <a:ext cx="561904" cy="2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809" y="3742548"/>
            <a:ext cx="552380" cy="2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