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3" r:id="rId8"/>
    <p:sldId id="342" r:id="rId9"/>
    <p:sldId id="340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8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8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1.png"/><Relationship Id="rId2" Type="http://schemas.openxmlformats.org/officeDocument/2006/relationships/tags" Target="../tags/tag2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7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24.png"/><Relationship Id="rId2" Type="http://schemas.openxmlformats.org/officeDocument/2006/relationships/tags" Target="../tags/tag28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26.png"/><Relationship Id="rId2" Type="http://schemas.openxmlformats.org/officeDocument/2006/relationships/tags" Target="../tags/tag32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37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6" Type="http://schemas.openxmlformats.org/officeDocument/2006/relationships/image" Target="../media/image15.png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6095" y="2085975"/>
            <a:ext cx="8639175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1763740"/>
            <a:ext cx="400000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1763740"/>
            <a:ext cx="409523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8095" y="1763740"/>
            <a:ext cx="409523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3780" y="2364740"/>
            <a:ext cx="2080260" cy="146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25900" y="2076450"/>
            <a:ext cx="2019300" cy="16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45095" y="2249805"/>
            <a:ext cx="2451735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4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285" y="1172438"/>
            <a:ext cx="390476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1172438"/>
            <a:ext cx="409523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761" y="1172438"/>
            <a:ext cx="409523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240" y="1602105"/>
            <a:ext cx="1824355" cy="262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0525" y="1568450"/>
            <a:ext cx="3592830" cy="235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0190" y="1602105"/>
            <a:ext cx="4102100" cy="24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1735719"/>
            <a:ext cx="2009523" cy="116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476" y="2260775"/>
            <a:ext cx="2200000" cy="3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8095" y="2881297"/>
            <a:ext cx="1361904" cy="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847215" y="1735455"/>
            <a:ext cx="16954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0120" y="3616325"/>
            <a:ext cx="34036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640" y="3531235"/>
            <a:ext cx="37020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9047" y="3531026"/>
            <a:ext cx="400000" cy="25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4285" y="3531026"/>
            <a:ext cx="400000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0710" y="3360420"/>
            <a:ext cx="4235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857" y="3531026"/>
            <a:ext cx="228571" cy="25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8571" y="3521477"/>
            <a:ext cx="304761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0476" y="3531026"/>
            <a:ext cx="228571" cy="25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05714" y="3531026"/>
            <a:ext cx="228572" cy="25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39047" y="3492831"/>
            <a:ext cx="371428" cy="32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933005"/>
            <a:ext cx="10800000" cy="140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6775941" y="4603642"/>
            <a:ext cx="228571" cy="2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7252132" y="4584481"/>
            <a:ext cx="304761" cy="24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7823560" y="4594062"/>
            <a:ext cx="228571" cy="24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8290227" y="4565320"/>
            <a:ext cx="352380" cy="28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8880703" y="4594062"/>
            <a:ext cx="219047" cy="24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white">
          <a:xfrm>
            <a:off x="9690227" y="4603642"/>
            <a:ext cx="390476" cy="2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white">
          <a:xfrm>
            <a:off x="10490227" y="4546159"/>
            <a:ext cx="380952" cy="33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81904" y="3406921"/>
            <a:ext cx="2247619" cy="30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0476" y="3884357"/>
            <a:ext cx="276190" cy="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1428" y="3865259"/>
            <a:ext cx="3695238" cy="31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3149082"/>
            <a:ext cx="2085714" cy="31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3750644"/>
            <a:ext cx="2895238" cy="32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245425"/>
            <a:ext cx="10800000" cy="181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12749" y="5094975"/>
            <a:ext cx="2247619" cy="31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155606" y="5114066"/>
            <a:ext cx="1000000" cy="2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612749" y="5696342"/>
            <a:ext cx="2580952" cy="31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85" y="4073975"/>
            <a:ext cx="10800000" cy="183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68289" y="4293196"/>
            <a:ext cx="1952380" cy="3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3215908" y="4293196"/>
            <a:ext cx="2085714" cy="3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968289" y="4903204"/>
            <a:ext cx="2114285" cy="3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968289" y="5494148"/>
            <a:ext cx="4685714" cy="32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258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405110"/>
            <a:ext cx="1933333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2405110"/>
            <a:ext cx="2238095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3005660"/>
            <a:ext cx="4009523" cy="3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14" b="93368"/>
          <a:stretch>
            <a:fillRect/>
          </a:stretch>
        </p:blipFill>
        <p:spPr>
          <a:xfrm>
            <a:off x="9912350" y="3491865"/>
            <a:ext cx="1607820" cy="22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5"/>
          <a:stretch>
            <a:fillRect/>
          </a:stretch>
        </p:blipFill>
        <p:spPr>
          <a:xfrm>
            <a:off x="720090" y="1053015"/>
            <a:ext cx="10800080" cy="330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1745456"/>
            <a:ext cx="5190476" cy="31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347034"/>
            <a:ext cx="3380952" cy="31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"/>
          <a:stretch>
            <a:fillRect/>
          </a:stretch>
        </p:blipFill>
        <p:spPr>
          <a:xfrm>
            <a:off x="767170" y="972185"/>
            <a:ext cx="10753000" cy="224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2843189"/>
            <a:ext cx="228571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2843189"/>
            <a:ext cx="228571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309435"/>
            <a:ext cx="10800000" cy="239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610236" y="4053696"/>
            <a:ext cx="742857" cy="32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991189" y="4053696"/>
            <a:ext cx="742857" cy="32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362617" y="4635747"/>
            <a:ext cx="380952" cy="32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0000712" y="4635747"/>
            <a:ext cx="371428" cy="32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5153093" y="5265507"/>
            <a:ext cx="390476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6762617" y="5265507"/>
            <a:ext cx="409523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"/>
          <a:stretch>
            <a:fillRect/>
          </a:stretch>
        </p:blipFill>
        <p:spPr>
          <a:xfrm>
            <a:off x="911315" y="972185"/>
            <a:ext cx="10608855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1391304"/>
            <a:ext cx="219047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857" y="1391304"/>
            <a:ext cx="228572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2857" y="2248971"/>
            <a:ext cx="219047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5714" y="2820750"/>
            <a:ext cx="790476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2857" y="3402058"/>
            <a:ext cx="761904" cy="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"/>
          <a:stretch>
            <a:fillRect/>
          </a:stretch>
        </p:blipFill>
        <p:spPr>
          <a:xfrm>
            <a:off x="911315" y="972185"/>
            <a:ext cx="10608855" cy="321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172266"/>
            <a:ext cx="409523" cy="24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0300" y="1706245"/>
            <a:ext cx="45910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2297572"/>
            <a:ext cx="390476" cy="3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2857" y="3718510"/>
            <a:ext cx="295238" cy="24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0952" y="3699437"/>
            <a:ext cx="352380" cy="27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6190" y="3718510"/>
            <a:ext cx="304761" cy="24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51405" y="3717290"/>
            <a:ext cx="33845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957154"/>
            <a:ext cx="380952" cy="26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95" y="1957154"/>
            <a:ext cx="380952" cy="26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5055" y="2043430"/>
            <a:ext cx="33337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5714" y="2693629"/>
            <a:ext cx="380952" cy="25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4255" y="2693670"/>
            <a:ext cx="323850" cy="1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2857" y="2693629"/>
            <a:ext cx="390476" cy="25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212915"/>
            <a:ext cx="10800000" cy="119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175860" y="3997130"/>
            <a:ext cx="409523" cy="24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433003" y="3997130"/>
            <a:ext cx="400000" cy="24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91428" y="1801199"/>
            <a:ext cx="295238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1428" y="2401654"/>
            <a:ext cx="304761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1428" y="2992578"/>
            <a:ext cx="304761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809" y="3545378"/>
            <a:ext cx="352380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1428" y="4174426"/>
            <a:ext cx="304761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04" y="1716261"/>
            <a:ext cx="400000" cy="34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00570"/>
            <a:ext cx="10800000" cy="2186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661656" y="3624677"/>
            <a:ext cx="400000" cy="34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1143558"/>
            <a:ext cx="400000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1891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472380" y="3005713"/>
            <a:ext cx="399999" cy="33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57870"/>
            <a:ext cx="10800000" cy="1821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5652704" y="5530480"/>
            <a:ext cx="400000" cy="34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2355524"/>
            <a:ext cx="400000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2355524"/>
            <a:ext cx="219047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952" y="2355524"/>
            <a:ext cx="390476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4761" y="2355524"/>
            <a:ext cx="419048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2956642"/>
            <a:ext cx="400000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6666" y="2956642"/>
            <a:ext cx="400000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0476" y="2956642"/>
            <a:ext cx="400000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67619" y="2956642"/>
            <a:ext cx="390476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2023-07-09T13:27:04Z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