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95750" y="3042920"/>
            <a:ext cx="40005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0952" y="1849741"/>
            <a:ext cx="371428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849741"/>
            <a:ext cx="38095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952" y="1849741"/>
            <a:ext cx="390476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5238" y="1849741"/>
            <a:ext cx="38095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428" y="2546210"/>
            <a:ext cx="209523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190" y="2546210"/>
            <a:ext cx="390476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476" y="2555751"/>
            <a:ext cx="20952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86666" y="2546210"/>
            <a:ext cx="371428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2193442"/>
            <a:ext cx="285714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333" y="2279325"/>
            <a:ext cx="323809" cy="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095" y="2279325"/>
            <a:ext cx="323809" cy="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428" y="2193442"/>
            <a:ext cx="285714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2380" y="3033184"/>
            <a:ext cx="285714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170" y="3034030"/>
            <a:ext cx="36449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578725" y="3032549"/>
            <a:ext cx="285714" cy="2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084945" y="3032125"/>
            <a:ext cx="28575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116940"/>
            <a:ext cx="361904" cy="2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116940"/>
            <a:ext cx="361904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966104"/>
            <a:ext cx="361904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2966104"/>
            <a:ext cx="371428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8470" y="3042285"/>
            <a:ext cx="323850" cy="17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0550" y="2132965"/>
            <a:ext cx="32575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259824"/>
            <a:ext cx="209523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8571" y="2259824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8571" y="2259824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2259824"/>
            <a:ext cx="219047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9047" y="2259824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571" y="2259824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714" y="2259824"/>
            <a:ext cx="209523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5714" y="2259824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15238" y="2259824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9047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48571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58095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15238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24761" y="3557189"/>
            <a:ext cx="20952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24761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10476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20000" y="3566728"/>
            <a:ext cx="219047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929523" y="3557189"/>
            <a:ext cx="219047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583974"/>
            <a:ext cx="1638095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51656"/>
            <a:ext cx="1809523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900261"/>
            <a:ext cx="2561904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456045" y="2132965"/>
            <a:ext cx="1946275" cy="158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