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9" r:id="rId5"/>
    <p:sldId id="328" r:id="rId6"/>
    <p:sldId id="327" r:id="rId7"/>
    <p:sldId id="326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47900" y="3105150"/>
            <a:ext cx="7696200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8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86666" y="3943692"/>
            <a:ext cx="361904" cy="304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62857" y="3943692"/>
            <a:ext cx="695238" cy="304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58095" y="3943692"/>
            <a:ext cx="352380" cy="304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53333" y="3943692"/>
            <a:ext cx="704761" cy="304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8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39047" y="2163715"/>
            <a:ext cx="219047" cy="238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53333" y="2163715"/>
            <a:ext cx="219047" cy="228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48571" y="2688070"/>
            <a:ext cx="380952" cy="238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67619" y="2688070"/>
            <a:ext cx="380952" cy="238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5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86666" y="1621406"/>
            <a:ext cx="380952" cy="324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96190" y="2681468"/>
            <a:ext cx="380952" cy="315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8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58095" y="1096240"/>
            <a:ext cx="380952" cy="324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10476" y="2405545"/>
            <a:ext cx="380952" cy="324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8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96190" y="2690409"/>
            <a:ext cx="200000" cy="219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96190" y="3072277"/>
            <a:ext cx="200000" cy="200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788860"/>
            <a:ext cx="10800000" cy="1524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1720" y="4293235"/>
            <a:ext cx="2663825" cy="1007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2023-07-10T02:53:23Z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