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84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05175" y="3000375"/>
            <a:ext cx="55816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4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1278491"/>
            <a:ext cx="390476" cy="22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2857" y="1278491"/>
            <a:ext cx="390476" cy="22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047" y="1278491"/>
            <a:ext cx="371428" cy="22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0000" y="1278491"/>
            <a:ext cx="380952" cy="22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6666" y="1834007"/>
            <a:ext cx="380952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2857" y="1834007"/>
            <a:ext cx="390476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9047" y="1834007"/>
            <a:ext cx="380952" cy="22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20000" y="1834007"/>
            <a:ext cx="380952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688405"/>
            <a:ext cx="10800000" cy="1712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881275" y="3358106"/>
            <a:ext cx="1371428" cy="30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5033656" y="3367673"/>
            <a:ext cx="1352380" cy="29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8528894" y="3367673"/>
            <a:ext cx="1666666" cy="29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1890799" y="3913001"/>
            <a:ext cx="1361904" cy="31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5052704" y="3922569"/>
            <a:ext cx="1333333" cy="29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8509847" y="3922569"/>
            <a:ext cx="1685714" cy="29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34285" y="2734384"/>
            <a:ext cx="219047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86666" y="3229757"/>
            <a:ext cx="219047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6666" y="3734656"/>
            <a:ext cx="390476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270097"/>
            <a:ext cx="1809523" cy="28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2857" y="2270097"/>
            <a:ext cx="2247619" cy="28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775974"/>
            <a:ext cx="3457142" cy="29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239267"/>
            <a:ext cx="1809523" cy="28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744268"/>
            <a:ext cx="2866666" cy="29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08470"/>
            <a:ext cx="10800000" cy="2145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89901" y="4428987"/>
            <a:ext cx="1809523" cy="27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599425" y="4934358"/>
            <a:ext cx="2866666" cy="28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8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610118"/>
            <a:ext cx="6123809" cy="30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133947"/>
            <a:ext cx="1809523" cy="28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2629203"/>
            <a:ext cx="4780952" cy="2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