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7245" y="2132965"/>
            <a:ext cx="54768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3573145"/>
            <a:ext cx="54864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3205070"/>
            <a:ext cx="314285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3205070"/>
            <a:ext cx="314284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717858"/>
            <a:ext cx="323809" cy="26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2272471"/>
            <a:ext cx="552380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2329845"/>
            <a:ext cx="323809" cy="29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952" y="2310720"/>
            <a:ext cx="352380" cy="2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761" y="2195973"/>
            <a:ext cx="314285" cy="2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2817522"/>
            <a:ext cx="314285" cy="26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6666" y="2932269"/>
            <a:ext cx="561904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839796"/>
            <a:ext cx="219047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2839796"/>
            <a:ext cx="219047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2839796"/>
            <a:ext cx="219047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2839796"/>
            <a:ext cx="209523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780665"/>
            <a:ext cx="1000125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3" y="3166699"/>
            <a:ext cx="828571" cy="69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761" y="3596096"/>
            <a:ext cx="2057142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2260701"/>
            <a:ext cx="704761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881187"/>
            <a:ext cx="361904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6666" y="3501673"/>
            <a:ext cx="342858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76" y="4055338"/>
            <a:ext cx="352380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