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BE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67100" y="3061970"/>
            <a:ext cx="525780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4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5238" y="1906799"/>
            <a:ext cx="685714" cy="30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8571" y="1906799"/>
            <a:ext cx="704761" cy="30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86666" y="1925877"/>
            <a:ext cx="314285" cy="26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34285" y="1906799"/>
            <a:ext cx="685714" cy="295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8095" y="2507742"/>
            <a:ext cx="1209523" cy="23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81904" y="2507742"/>
            <a:ext cx="1219047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5238" y="2507742"/>
            <a:ext cx="1390477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48571" y="2507742"/>
            <a:ext cx="1390476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39047" y="3080068"/>
            <a:ext cx="1228571" cy="23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81904" y="3080068"/>
            <a:ext cx="1219047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5238" y="3080068"/>
            <a:ext cx="1390477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62"/>
          <a:stretch>
            <a:fillRect/>
          </a:stretch>
        </p:blipFill>
        <p:spPr>
          <a:xfrm>
            <a:off x="720090" y="981075"/>
            <a:ext cx="10800080" cy="57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07260" y="1557020"/>
            <a:ext cx="8129905" cy="3358515"/>
          </a:xfrm>
          <a:prstGeom prst="rect">
            <a:avLst/>
          </a:prstGeom>
        </p:spPr>
      </p:pic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>
            <a:off x="3143885" y="2348865"/>
            <a:ext cx="5400040" cy="50419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5"/>
            </p:custDataLst>
          </p:nvPr>
        </p:nvCxnSpPr>
        <p:spPr>
          <a:xfrm>
            <a:off x="5160010" y="2420620"/>
            <a:ext cx="935990" cy="50419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6"/>
            </p:custDataLst>
          </p:nvPr>
        </p:nvCxnSpPr>
        <p:spPr>
          <a:xfrm flipV="1">
            <a:off x="3791585" y="2277110"/>
            <a:ext cx="3456305" cy="72009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7"/>
            </p:custDataLst>
          </p:nvPr>
        </p:nvCxnSpPr>
        <p:spPr>
          <a:xfrm flipH="1">
            <a:off x="8616315" y="2277110"/>
            <a:ext cx="791845" cy="64770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8"/>
            </p:custDataLst>
          </p:nvPr>
        </p:nvCxnSpPr>
        <p:spPr>
          <a:xfrm flipH="1" flipV="1">
            <a:off x="3359785" y="3644900"/>
            <a:ext cx="71755" cy="50419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>
            <p:custDataLst>
              <p:tags r:id="rId9"/>
            </p:custDataLst>
          </p:nvPr>
        </p:nvCxnSpPr>
        <p:spPr>
          <a:xfrm flipH="1">
            <a:off x="5287010" y="3500755"/>
            <a:ext cx="3401060" cy="57658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>
            <p:custDataLst>
              <p:tags r:id="rId10"/>
            </p:custDataLst>
          </p:nvPr>
        </p:nvCxnSpPr>
        <p:spPr>
          <a:xfrm>
            <a:off x="3791585" y="3644900"/>
            <a:ext cx="3240405" cy="57658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>
            <p:custDataLst>
              <p:tags r:id="rId11"/>
            </p:custDataLst>
          </p:nvPr>
        </p:nvCxnSpPr>
        <p:spPr>
          <a:xfrm>
            <a:off x="6743700" y="3573145"/>
            <a:ext cx="2520315" cy="57594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48571" y="2316160"/>
            <a:ext cx="209523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1904" y="2850011"/>
            <a:ext cx="219047" cy="2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0000" y="2850011"/>
            <a:ext cx="219047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1904" y="2850011"/>
            <a:ext cx="371428" cy="2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0476" y="3469660"/>
            <a:ext cx="1352380" cy="29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2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矩形 3"/>
          <p:cNvSpPr/>
          <p:nvPr/>
        </p:nvSpPr>
        <p:spPr bwMode="white">
          <a:xfrm>
            <a:off x="4777142" y="1773117"/>
            <a:ext cx="333333" cy="267039"/>
          </a:xfrm>
          <a:prstGeom prst="rect">
            <a:avLst/>
          </a:prstGeom>
          <a:solidFill>
            <a:srgbClr val="F6FBE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7996190" y="1792191"/>
            <a:ext cx="276190" cy="228890"/>
          </a:xfrm>
          <a:prstGeom prst="rect">
            <a:avLst/>
          </a:prstGeom>
          <a:solidFill>
            <a:srgbClr val="F6FBE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1605714" y="2402566"/>
            <a:ext cx="276190" cy="228890"/>
          </a:xfrm>
          <a:prstGeom prst="rect">
            <a:avLst/>
          </a:prstGeom>
          <a:solidFill>
            <a:srgbClr val="F6FBE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4796190" y="2402566"/>
            <a:ext cx="285714" cy="228890"/>
          </a:xfrm>
          <a:prstGeom prst="rect">
            <a:avLst/>
          </a:prstGeom>
          <a:solidFill>
            <a:srgbClr val="F6FBE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 bwMode="white">
          <a:xfrm>
            <a:off x="7996190" y="2402566"/>
            <a:ext cx="276190" cy="228890"/>
          </a:xfrm>
          <a:prstGeom prst="rect">
            <a:avLst/>
          </a:prstGeom>
          <a:solidFill>
            <a:srgbClr val="F6FBE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0000" y="2364417"/>
            <a:ext cx="971428" cy="32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608492" y="1773117"/>
            <a:ext cx="333333" cy="267039"/>
          </a:xfrm>
          <a:prstGeom prst="rect">
            <a:avLst/>
          </a:prstGeom>
          <a:solidFill>
            <a:srgbClr val="F6FBE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2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53333" y="2610944"/>
            <a:ext cx="209523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5238" y="2610944"/>
            <a:ext cx="371427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9523" y="2610944"/>
            <a:ext cx="209523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48571" y="3277956"/>
            <a:ext cx="1219047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00952" y="3277956"/>
            <a:ext cx="1390476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24761" y="3277956"/>
            <a:ext cx="1219047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2023-07-09T16:14:44Z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