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2150" y="1844675"/>
            <a:ext cx="82677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9830" y="3500755"/>
            <a:ext cx="48577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10960"/>
            <a:ext cx="10800000" cy="287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547942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719370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890799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062228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8233656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9405085" y="3622373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3547942" y="4185590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4719370" y="4185590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5890799" y="4176044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7062228" y="4185590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4"/>
            </p:custDataLst>
          </p:nvPr>
        </p:nvSpPr>
        <p:spPr bwMode="white">
          <a:xfrm>
            <a:off x="8233656" y="4176044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5"/>
            </p:custDataLst>
          </p:nvPr>
        </p:nvSpPr>
        <p:spPr bwMode="white">
          <a:xfrm>
            <a:off x="9405085" y="4185590"/>
            <a:ext cx="209523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6"/>
            </p:custDataLst>
          </p:nvPr>
        </p:nvSpPr>
        <p:spPr bwMode="white">
          <a:xfrm>
            <a:off x="1166990" y="5359753"/>
            <a:ext cx="4790476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3302321"/>
            <a:ext cx="3304761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823807"/>
            <a:ext cx="3904761" cy="2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2206099"/>
            <a:ext cx="3609523" cy="29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764843"/>
            <a:ext cx="2419047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536180" y="2132965"/>
            <a:ext cx="133604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