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90950" y="3019425"/>
            <a:ext cx="46101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6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3127441"/>
            <a:ext cx="704761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523" y="3127441"/>
            <a:ext cx="723809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3809" y="3127441"/>
            <a:ext cx="714285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571" y="3127441"/>
            <a:ext cx="714285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6666" y="3718757"/>
            <a:ext cx="1438095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96190" y="3718757"/>
            <a:ext cx="1457142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00952" y="3718757"/>
            <a:ext cx="1466667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05714" y="3718757"/>
            <a:ext cx="1466666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2371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72380" y="3038710"/>
            <a:ext cx="609523" cy="1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48571" y="3038710"/>
            <a:ext cx="723809" cy="1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1557020"/>
            <a:ext cx="1390650" cy="14077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15145" y="1628775"/>
            <a:ext cx="1390650" cy="140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845"/>
            <a:ext cx="10800000" cy="208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71"/>
          <a:stretch>
            <a:fillRect/>
          </a:stretch>
        </p:blipFill>
        <p:spPr>
          <a:xfrm>
            <a:off x="767715" y="2637155"/>
            <a:ext cx="10800080" cy="57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51405" y="3213100"/>
            <a:ext cx="7835265" cy="338074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346450" y="4566285"/>
            <a:ext cx="4045585" cy="152717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>
            <a:off x="5375910" y="4580890"/>
            <a:ext cx="4045585" cy="152717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 flipH="1">
            <a:off x="3288030" y="4580890"/>
            <a:ext cx="4161790" cy="151257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 flipV="1">
            <a:off x="5231765" y="4580890"/>
            <a:ext cx="4248785" cy="144018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6"/>
          <a:stretch>
            <a:fillRect/>
          </a:stretch>
        </p:blipFill>
        <p:spPr>
          <a:xfrm>
            <a:off x="720090" y="1197160"/>
            <a:ext cx="10800080" cy="2958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86666" y="3698146"/>
            <a:ext cx="333333" cy="2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31"/>
          <a:stretch>
            <a:fillRect/>
          </a:stretch>
        </p:blipFill>
        <p:spPr>
          <a:xfrm>
            <a:off x="623570" y="4365175"/>
            <a:ext cx="10800080" cy="1439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