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1620" y="3019425"/>
            <a:ext cx="40481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4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20055" y="1628775"/>
            <a:ext cx="4779645" cy="2411095"/>
          </a:xfrm>
          <a:prstGeom prst="rect">
            <a:avLst/>
          </a:prstGeom>
        </p:spPr>
      </p:pic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6456045" y="2708910"/>
            <a:ext cx="3240405" cy="79184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V="1">
            <a:off x="7967980" y="2708910"/>
            <a:ext cx="215900" cy="64833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V="1">
            <a:off x="6456045" y="2780665"/>
            <a:ext cx="3096260" cy="5041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63565" y="1628775"/>
            <a:ext cx="4746625" cy="2530475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6456045" y="2708910"/>
            <a:ext cx="3384550" cy="360045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 flipV="1">
            <a:off x="6456045" y="2420620"/>
            <a:ext cx="1727835" cy="5041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 flipV="1">
            <a:off x="8183880" y="2493010"/>
            <a:ext cx="1727835" cy="504190"/>
          </a:xfrm>
          <a:prstGeom prst="line">
            <a:avLst/>
          </a:prstGeom>
          <a:ln>
            <a:solidFill>
              <a:srgbClr val="33BB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29523" y="3501626"/>
            <a:ext cx="552380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190" y="3492080"/>
            <a:ext cx="561904" cy="2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714" y="3501626"/>
            <a:ext cx="561904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4761" y="3501626"/>
            <a:ext cx="561904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9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348680"/>
            <a:ext cx="10800000" cy="3850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607660" y="3435151"/>
            <a:ext cx="333333" cy="27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245756" y="5874946"/>
            <a:ext cx="333333" cy="27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9283851" y="5874946"/>
            <a:ext cx="333333" cy="27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