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F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52470" y="3009900"/>
            <a:ext cx="56864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1841876"/>
            <a:ext cx="1009523" cy="29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2380" y="1870553"/>
            <a:ext cx="352380" cy="24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476" y="1860994"/>
            <a:ext cx="361904" cy="2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8095" y="1841876"/>
            <a:ext cx="685714" cy="29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2501453"/>
            <a:ext cx="295238" cy="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952" y="2597044"/>
            <a:ext cx="257142" cy="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3333" y="2702194"/>
            <a:ext cx="342857" cy="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9047" y="2482335"/>
            <a:ext cx="1019047" cy="29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4285" y="2472776"/>
            <a:ext cx="704761" cy="3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67165" y="2429510"/>
            <a:ext cx="35750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838957"/>
            <a:ext cx="390476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1838957"/>
            <a:ext cx="380952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904" y="1838957"/>
            <a:ext cx="380952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714" y="2439159"/>
            <a:ext cx="1695238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2439159"/>
            <a:ext cx="1676190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952" y="2439159"/>
            <a:ext cx="1695238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86666" y="3106049"/>
            <a:ext cx="390476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9047" y="3106049"/>
            <a:ext cx="380952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1904" y="3106049"/>
            <a:ext cx="390477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5714" y="3706251"/>
            <a:ext cx="1676190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48571" y="3706251"/>
            <a:ext cx="1361904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10476" y="3706251"/>
            <a:ext cx="1666666" cy="29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5129530" y="3139440"/>
            <a:ext cx="379730" cy="370205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958205" y="3159125"/>
            <a:ext cx="44767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6786880" y="3159125"/>
            <a:ext cx="45910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7624445" y="3159125"/>
            <a:ext cx="45910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8462645" y="3159125"/>
            <a:ext cx="44767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9300845" y="3159125"/>
            <a:ext cx="44767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10139045" y="3159125"/>
            <a:ext cx="447675" cy="350520"/>
          </a:xfrm>
          <a:prstGeom prst="rect">
            <a:avLst/>
          </a:prstGeom>
          <a:solidFill>
            <a:srgbClr val="FFF9F0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077150"/>
            <a:ext cx="10800000" cy="124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701039" y="4306311"/>
            <a:ext cx="209523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872467" y="4306311"/>
            <a:ext cx="209523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043896" y="4306311"/>
            <a:ext cx="380952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815325" y="4306311"/>
            <a:ext cx="209523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7977229" y="4306311"/>
            <a:ext cx="21904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9158182" y="4306311"/>
            <a:ext cx="380952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2548658" y="4898311"/>
            <a:ext cx="1361904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7672467" y="4898311"/>
            <a:ext cx="1685715" cy="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60333"/>
            <a:ext cx="1809523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51850"/>
            <a:ext cx="3161904" cy="2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