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4" r:id="rId6"/>
    <p:sldId id="342" r:id="rId7"/>
    <p:sldId id="340" r:id="rId8"/>
    <p:sldId id="337" r:id="rId9"/>
    <p:sldId id="335" r:id="rId10"/>
    <p:sldId id="334" r:id="rId11"/>
    <p:sldId id="333" r:id="rId12"/>
    <p:sldId id="331" r:id="rId13"/>
    <p:sldId id="329" r:id="rId14"/>
    <p:sldId id="328" r:id="rId15"/>
    <p:sldId id="327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44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image" Target="../media/image23.png"/><Relationship Id="rId2" Type="http://schemas.openxmlformats.org/officeDocument/2006/relationships/tags" Target="../tags/tag29.xml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tags" Target="../tags/tag34.xml"/><Relationship Id="rId3" Type="http://schemas.openxmlformats.org/officeDocument/2006/relationships/image" Target="../media/image25.png"/><Relationship Id="rId2" Type="http://schemas.openxmlformats.org/officeDocument/2006/relationships/tags" Target="../tags/tag33.xm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image" Target="../media/image34.png"/><Relationship Id="rId2" Type="http://schemas.openxmlformats.org/officeDocument/2006/relationships/tags" Target="../tags/tag35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8.png"/><Relationship Id="rId2" Type="http://schemas.openxmlformats.org/officeDocument/2006/relationships/tags" Target="../tags/tag1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image" Target="../media/image10.png"/><Relationship Id="rId2" Type="http://schemas.openxmlformats.org/officeDocument/2006/relationships/tags" Target="../tags/tag17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2.xml"/><Relationship Id="rId6" Type="http://schemas.openxmlformats.org/officeDocument/2006/relationships/image" Target="../media/image13.png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12.png"/><Relationship Id="rId2" Type="http://schemas.openxmlformats.org/officeDocument/2006/relationships/tags" Target="../tags/tag19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image" Target="../media/image15.png"/><Relationship Id="rId2" Type="http://schemas.openxmlformats.org/officeDocument/2006/relationships/tags" Target="../tags/tag23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9.png"/><Relationship Id="rId11" Type="http://schemas.openxmlformats.org/officeDocument/2006/relationships/image" Target="../media/image18.png"/><Relationship Id="rId10" Type="http://schemas.openxmlformats.org/officeDocument/2006/relationships/image" Target="../media/image17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62125" y="2166620"/>
            <a:ext cx="8667750" cy="2524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7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997015"/>
            <a:ext cx="10800000" cy="2792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852132" y="5131601"/>
            <a:ext cx="1323809" cy="27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5442608" y="5150660"/>
            <a:ext cx="1133333" cy="27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8823560" y="5150660"/>
            <a:ext cx="1095238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2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3068770"/>
            <a:ext cx="10800000" cy="2824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4708703" y="5530985"/>
            <a:ext cx="2200000" cy="31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3705" y="3068955"/>
            <a:ext cx="8166735" cy="226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53333" y="3439216"/>
            <a:ext cx="1885714" cy="31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340" y="1844675"/>
            <a:ext cx="3457575" cy="145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3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15238" y="4195979"/>
            <a:ext cx="1876190" cy="32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96190" y="4195979"/>
            <a:ext cx="1876190" cy="32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2493010"/>
            <a:ext cx="2275205" cy="14763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1405" y="2564765"/>
            <a:ext cx="2085975" cy="1409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8990" y="2564765"/>
            <a:ext cx="1743075" cy="122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3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220660"/>
            <a:ext cx="10800000" cy="1465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2227996" y="4440987"/>
            <a:ext cx="380952" cy="306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4742282" y="4431407"/>
            <a:ext cx="380952" cy="31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7237520" y="4431407"/>
            <a:ext cx="390476" cy="325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9732758" y="4431407"/>
            <a:ext cx="390476" cy="31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1685139" y="5149866"/>
            <a:ext cx="400000" cy="34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white">
          <a:xfrm>
            <a:off x="3475615" y="5149866"/>
            <a:ext cx="400000" cy="34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0"/>
            </p:custDataLst>
          </p:nvPr>
        </p:nvSpPr>
        <p:spPr bwMode="white">
          <a:xfrm>
            <a:off x="5266091" y="5149866"/>
            <a:ext cx="400000" cy="34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1"/>
            </p:custDataLst>
          </p:nvPr>
        </p:nvSpPr>
        <p:spPr bwMode="white">
          <a:xfrm>
            <a:off x="7047044" y="5149866"/>
            <a:ext cx="400001" cy="34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1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10476" y="3939622"/>
            <a:ext cx="723809" cy="324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2857" y="3939622"/>
            <a:ext cx="714285" cy="324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8095" y="3939622"/>
            <a:ext cx="723809" cy="324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91428" y="3939622"/>
            <a:ext cx="714285" cy="324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1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8095" y="1896705"/>
            <a:ext cx="733333" cy="324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53333" y="1906238"/>
            <a:ext cx="380952" cy="305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9047" y="2602150"/>
            <a:ext cx="219047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2857" y="2611683"/>
            <a:ext cx="200000" cy="2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10476" y="3231331"/>
            <a:ext cx="380952" cy="31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39047" y="3936776"/>
            <a:ext cx="228571" cy="2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00952" y="3936776"/>
            <a:ext cx="228571" cy="2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00952" y="3936776"/>
            <a:ext cx="200000" cy="2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5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1172191"/>
            <a:ext cx="714285" cy="32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53333" y="1172191"/>
            <a:ext cx="380952" cy="314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81904" y="1829965"/>
            <a:ext cx="390476" cy="314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81904" y="2497271"/>
            <a:ext cx="380952" cy="314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8725"/>
            <a:ext cx="10800000" cy="4063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681904" y="3662691"/>
            <a:ext cx="228571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7072380" y="3662691"/>
            <a:ext cx="409523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4034285" y="4330467"/>
            <a:ext cx="228571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7710476" y="4330467"/>
            <a:ext cx="228571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3367619" y="4950545"/>
            <a:ext cx="1533333" cy="32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white">
          <a:xfrm>
            <a:off x="7053333" y="4998244"/>
            <a:ext cx="228571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0"/>
            </p:custDataLst>
          </p:nvPr>
        </p:nvSpPr>
        <p:spPr bwMode="white">
          <a:xfrm>
            <a:off x="1643809" y="5656480"/>
            <a:ext cx="219047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1"/>
            </p:custDataLst>
          </p:nvPr>
        </p:nvSpPr>
        <p:spPr bwMode="white">
          <a:xfrm>
            <a:off x="5396190" y="5656480"/>
            <a:ext cx="219047" cy="25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2"/>
            </p:custDataLst>
          </p:nvPr>
        </p:nvSpPr>
        <p:spPr bwMode="white">
          <a:xfrm>
            <a:off x="8520000" y="5656480"/>
            <a:ext cx="200000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3"/>
            </p:custDataLst>
          </p:nvPr>
        </p:nvSpPr>
        <p:spPr bwMode="white">
          <a:xfrm>
            <a:off x="2815238" y="6324257"/>
            <a:ext cx="228571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8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1822940"/>
            <a:ext cx="304761" cy="25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48571" y="2482658"/>
            <a:ext cx="304761" cy="24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960820"/>
            <a:ext cx="10800000" cy="2120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0509275" y="3104095"/>
            <a:ext cx="352380" cy="33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0556894" y="3935091"/>
            <a:ext cx="304761" cy="24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0556894" y="4718328"/>
            <a:ext cx="304761" cy="25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8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72380" y="1810250"/>
            <a:ext cx="409523" cy="35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500570"/>
            <a:ext cx="10800000" cy="2054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4394989" y="4427526"/>
            <a:ext cx="400000" cy="34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1955"/>
            <a:ext cx="10800000" cy="170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72380" y="984248"/>
            <a:ext cx="400000" cy="353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276925"/>
            <a:ext cx="10800000" cy="2750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5185384" y="2458377"/>
            <a:ext cx="400000" cy="343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797240"/>
            <a:ext cx="10800000" cy="1366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4813956" y="5026663"/>
            <a:ext cx="409523" cy="34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5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62857" y="3770578"/>
            <a:ext cx="352380" cy="28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72380" y="3780130"/>
            <a:ext cx="352380" cy="28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79"/>
          <a:stretch>
            <a:fillRect/>
          </a:stretch>
        </p:blipFill>
        <p:spPr>
          <a:xfrm>
            <a:off x="1199515" y="4004945"/>
            <a:ext cx="10800080" cy="194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485139" y="5598471"/>
            <a:ext cx="352380" cy="28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3618472" y="5598471"/>
            <a:ext cx="352380" cy="27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5818472" y="5579385"/>
            <a:ext cx="352380" cy="27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8237520" y="5579385"/>
            <a:ext cx="361904" cy="27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white">
          <a:xfrm>
            <a:off x="10466091" y="5598471"/>
            <a:ext cx="352380" cy="28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20055" y="2449195"/>
            <a:ext cx="1438275" cy="11525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27125" y="4364990"/>
            <a:ext cx="1190625" cy="10477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15640" y="4149090"/>
            <a:ext cx="1190625" cy="12954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056495" y="4364990"/>
            <a:ext cx="1047750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4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4193429"/>
            <a:ext cx="219047" cy="2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8571" y="4193429"/>
            <a:ext cx="219047" cy="2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2857" y="4183898"/>
            <a:ext cx="219047" cy="25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96190" y="4183898"/>
            <a:ext cx="219047" cy="25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00952" y="4183898"/>
            <a:ext cx="228571" cy="2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4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952" y="3433001"/>
            <a:ext cx="219047" cy="2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77142" y="3433001"/>
            <a:ext cx="228571" cy="2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0000" y="3433001"/>
            <a:ext cx="380952" cy="2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96190" y="3433001"/>
            <a:ext cx="228571" cy="2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COMMONDATA" val="eyJoZGlkIjoiMWU5NTkzNjQ2NzQyNDFkNzhmODUwZGZiNTQ0ZGRhZjM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2023-07-09T13:17:27Z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