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5" r:id="rId6"/>
    <p:sldId id="344" r:id="rId7"/>
    <p:sldId id="343" r:id="rId8"/>
    <p:sldId id="342" r:id="rId9"/>
    <p:sldId id="340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8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21.png"/><Relationship Id="rId2" Type="http://schemas.openxmlformats.org/officeDocument/2006/relationships/tags" Target="../tags/tag19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26.png"/><Relationship Id="rId2" Type="http://schemas.openxmlformats.org/officeDocument/2006/relationships/tags" Target="../tags/tag22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28.png"/><Relationship Id="rId2" Type="http://schemas.openxmlformats.org/officeDocument/2006/relationships/tags" Target="../tags/tag25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12.png"/><Relationship Id="rId2" Type="http://schemas.openxmlformats.org/officeDocument/2006/relationships/tags" Target="../tags/tag1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14.png"/><Relationship Id="rId2" Type="http://schemas.openxmlformats.org/officeDocument/2006/relationships/tags" Target="../tags/tag1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8970" y="2200275"/>
            <a:ext cx="8353425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2271154"/>
            <a:ext cx="400000" cy="25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2280706"/>
            <a:ext cx="409523" cy="2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190" y="2271154"/>
            <a:ext cx="409523" cy="2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43809" y="2271154"/>
            <a:ext cx="514285" cy="2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7142" y="2853863"/>
            <a:ext cx="390476" cy="2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81904" y="2853863"/>
            <a:ext cx="409523" cy="2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15238" y="2853863"/>
            <a:ext cx="390476" cy="2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43809" y="2853863"/>
            <a:ext cx="390476" cy="2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666" y="1857819"/>
            <a:ext cx="400000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047" y="1857819"/>
            <a:ext cx="409523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1904" y="1867344"/>
            <a:ext cx="409523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9405" y="2524760"/>
            <a:ext cx="1976755" cy="248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0435" y="2820035"/>
            <a:ext cx="2444115" cy="154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4385" y="3001010"/>
            <a:ext cx="2719070" cy="146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428" y="1162920"/>
            <a:ext cx="390476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5714" y="1162920"/>
            <a:ext cx="390476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5238" y="1162920"/>
            <a:ext cx="409523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060" y="1640205"/>
            <a:ext cx="2361565" cy="289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4620" y="1744980"/>
            <a:ext cx="2289175" cy="261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8710" y="2132965"/>
            <a:ext cx="3981450" cy="160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290" y="2583180"/>
            <a:ext cx="2477770" cy="151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43809" y="2936293"/>
            <a:ext cx="238095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72380" y="2936293"/>
            <a:ext cx="219047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10476" y="3451205"/>
            <a:ext cx="1895238" cy="3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  <p:bldP spid="15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07710" y="1700530"/>
            <a:ext cx="5434965" cy="251396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786880" y="2830195"/>
            <a:ext cx="3773170" cy="1102995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8688070" y="2853055"/>
            <a:ext cx="72390" cy="1080135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6671945" y="2924810"/>
            <a:ext cx="3816350" cy="1008380"/>
          </a:xfrm>
          <a:prstGeom prst="line">
            <a:avLst/>
          </a:prstGeom>
          <a:ln>
            <a:solidFill>
              <a:srgbClr val="FA8D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34285" y="3183956"/>
            <a:ext cx="771428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7142" y="3183956"/>
            <a:ext cx="771428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0476" y="3183956"/>
            <a:ext cx="933333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4285" y="3183956"/>
            <a:ext cx="933333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1628775"/>
            <a:ext cx="1379855" cy="13538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665" y="1628775"/>
            <a:ext cx="1325245" cy="1284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29805"/>
            <a:ext cx="10800000" cy="164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33084" y="4446985"/>
            <a:ext cx="3076190" cy="31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233084" y="4953792"/>
            <a:ext cx="3742857" cy="31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81904" y="3253963"/>
            <a:ext cx="1933333" cy="30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1428" y="3750457"/>
            <a:ext cx="3076190" cy="31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20660"/>
            <a:ext cx="10800000" cy="165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685139" y="4908604"/>
            <a:ext cx="2104761" cy="31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694663" y="5405452"/>
            <a:ext cx="3076190" cy="31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05714" y="2021825"/>
            <a:ext cx="2580952" cy="29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2518106"/>
            <a:ext cx="3076190" cy="31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2214477"/>
            <a:ext cx="2428571" cy="3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2711469"/>
            <a:ext cx="3714285" cy="31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4761" y="2514885"/>
            <a:ext cx="742857" cy="333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8095" y="2514885"/>
            <a:ext cx="380952" cy="333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3333" y="3124420"/>
            <a:ext cx="733333" cy="32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2857" y="3124420"/>
            <a:ext cx="380952" cy="32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0952" y="3781575"/>
            <a:ext cx="380952" cy="2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6190" y="3772051"/>
            <a:ext cx="409523" cy="2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077150"/>
            <a:ext cx="10800000" cy="209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0737846" y="4354443"/>
            <a:ext cx="238095" cy="25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7242608" y="5090706"/>
            <a:ext cx="219047" cy="24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3604513" y="5760036"/>
            <a:ext cx="390476" cy="24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5928322" y="5760036"/>
            <a:ext cx="228571" cy="24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2174518"/>
            <a:ext cx="2419047" cy="31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2857" y="2174518"/>
            <a:ext cx="2104761" cy="31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2708970"/>
            <a:ext cx="1019047" cy="2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571" y="3195704"/>
            <a:ext cx="4200000" cy="31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1773724"/>
            <a:ext cx="228571" cy="2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1773724"/>
            <a:ext cx="228571" cy="2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9047" y="1783268"/>
            <a:ext cx="228571" cy="23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51525"/>
            <a:ext cx="10800000" cy="229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529523" y="3263784"/>
            <a:ext cx="304761" cy="24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186666" y="3244685"/>
            <a:ext cx="352380" cy="28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9386666" y="3263784"/>
            <a:ext cx="295238" cy="24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2034285" y="4018204"/>
            <a:ext cx="380952" cy="26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5615238" y="4018204"/>
            <a:ext cx="371428" cy="26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6891131" y="3263735"/>
            <a:ext cx="352380" cy="28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9048226" y="3999065"/>
            <a:ext cx="352380" cy="286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1763463"/>
            <a:ext cx="228571" cy="2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1763463"/>
            <a:ext cx="409523" cy="2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6666" y="1763463"/>
            <a:ext cx="399999" cy="2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1904" y="2373748"/>
            <a:ext cx="228571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7142" y="2373748"/>
            <a:ext cx="390476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7142" y="2373748"/>
            <a:ext cx="228572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9047" y="2984033"/>
            <a:ext cx="219047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81904" y="3584782"/>
            <a:ext cx="409523" cy="2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1181555"/>
            <a:ext cx="238095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000" y="1791172"/>
            <a:ext cx="228571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428" y="1791172"/>
            <a:ext cx="200000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00952" y="3000879"/>
            <a:ext cx="400000" cy="25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3333" y="3010405"/>
            <a:ext cx="409523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10476" y="1734821"/>
            <a:ext cx="352380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0476" y="2306938"/>
            <a:ext cx="352380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8095" y="2926731"/>
            <a:ext cx="304761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8095" y="3498847"/>
            <a:ext cx="304761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10476" y="4023287"/>
            <a:ext cx="352380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857" y="2434708"/>
            <a:ext cx="400000" cy="34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717105"/>
            <a:ext cx="10800000" cy="178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210236" y="4175257"/>
            <a:ext cx="400000" cy="34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6190" y="1687950"/>
            <a:ext cx="409523" cy="34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2340"/>
            <a:ext cx="10800000" cy="166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7624761" y="4370194"/>
            <a:ext cx="400000" cy="34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285" y="1707491"/>
            <a:ext cx="400000" cy="34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MWU5NTkzNjQ2NzQyNDFkNzhmODUwZGZiNTQ0ZGRhZj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2023-07-09T13:40:02Z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