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05275" y="3109595"/>
            <a:ext cx="3981450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1956585"/>
            <a:ext cx="380952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1956585"/>
            <a:ext cx="390476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3333" y="1956585"/>
            <a:ext cx="380952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333" y="2558808"/>
            <a:ext cx="390476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2558808"/>
            <a:ext cx="390476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2857" y="2558808"/>
            <a:ext cx="371428" cy="2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8640"/>
            <a:ext cx="10800000" cy="183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186666" y="4146653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377142" y="4146653"/>
            <a:ext cx="209523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881904" y="4146653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691428" y="4746932"/>
            <a:ext cx="209523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377142" y="4756460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9386666" y="4756460"/>
            <a:ext cx="219047" cy="2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355448"/>
            <a:ext cx="2257142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27910"/>
            <a:ext cx="1695238" cy="2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490831"/>
            <a:ext cx="4800000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289294"/>
            <a:ext cx="2257142" cy="3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862031"/>
            <a:ext cx="1695238" cy="2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425223"/>
            <a:ext cx="2114285" cy="2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385052"/>
            <a:ext cx="2257142" cy="2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2957911"/>
            <a:ext cx="266666" cy="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2957911"/>
            <a:ext cx="257142" cy="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2967458"/>
            <a:ext cx="1685714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238" y="3511675"/>
            <a:ext cx="1600000" cy="2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659207"/>
            <a:ext cx="3600000" cy="28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241425"/>
            <a:ext cx="1809523" cy="27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804553"/>
            <a:ext cx="257142" cy="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785464"/>
            <a:ext cx="5361904" cy="30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