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9" r:id="rId5"/>
    <p:sldId id="328" r:id="rId6"/>
    <p:sldId id="327" r:id="rId7"/>
    <p:sldId id="326" r:id="rId8"/>
    <p:sldId id="325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5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352925" y="1700530"/>
            <a:ext cx="3486150" cy="100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900045" y="3048000"/>
            <a:ext cx="6391275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00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58095" y="1915191"/>
            <a:ext cx="380952" cy="2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34285" y="1915191"/>
            <a:ext cx="380952" cy="2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10476" y="1915191"/>
            <a:ext cx="380952" cy="2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86666" y="1915191"/>
            <a:ext cx="390476" cy="2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20000" y="2429659"/>
            <a:ext cx="380952" cy="2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34285" y="2429659"/>
            <a:ext cx="380952" cy="2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10476" y="2429659"/>
            <a:ext cx="380952" cy="2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86666" y="2429659"/>
            <a:ext cx="380952" cy="2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8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96190" y="1650010"/>
            <a:ext cx="380952" cy="238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39047" y="1650010"/>
            <a:ext cx="380952" cy="238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15238" y="1650010"/>
            <a:ext cx="390476" cy="238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5415" y="2060575"/>
            <a:ext cx="1922145" cy="241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17745" y="2204085"/>
            <a:ext cx="1773555" cy="206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7752080" y="2413635"/>
            <a:ext cx="4004310" cy="206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1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00952" y="1258086"/>
            <a:ext cx="380952" cy="238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43809" y="1258086"/>
            <a:ext cx="380952" cy="238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20000" y="1267622"/>
            <a:ext cx="380952" cy="228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4225" y="1577340"/>
            <a:ext cx="1858010" cy="217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09415" y="1811020"/>
            <a:ext cx="1752600" cy="205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49490" y="1844675"/>
            <a:ext cx="3367405" cy="175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9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24761" y="1899248"/>
            <a:ext cx="371428" cy="24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43809" y="1899248"/>
            <a:ext cx="361904" cy="24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48571" y="2558838"/>
            <a:ext cx="361904" cy="24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29523" y="2558838"/>
            <a:ext cx="361904" cy="24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43809" y="2558838"/>
            <a:ext cx="361904" cy="24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703411" y="1899073"/>
            <a:ext cx="361904" cy="24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28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619" y="1678990"/>
            <a:ext cx="2704761" cy="286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00952" y="2156686"/>
            <a:ext cx="266666" cy="4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7142" y="2137578"/>
            <a:ext cx="1971428" cy="296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0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2633498"/>
            <a:ext cx="1942857" cy="305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15238" y="2633498"/>
            <a:ext cx="1961904" cy="305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190" y="3110940"/>
            <a:ext cx="6438095" cy="296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2023-07-10T02:51:42Z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