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9.png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7345" y="3109595"/>
            <a:ext cx="38766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086409"/>
            <a:ext cx="371428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995" y="2162810"/>
            <a:ext cx="31432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867448"/>
            <a:ext cx="361904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2867448"/>
            <a:ext cx="371428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7995" y="2943860"/>
            <a:ext cx="314325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686985" y="2086398"/>
            <a:ext cx="371428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7105"/>
            <a:ext cx="10800000" cy="189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666663" y="4555721"/>
            <a:ext cx="390476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342854" y="4565251"/>
            <a:ext cx="390476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7019044" y="4555721"/>
            <a:ext cx="380952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8695235" y="4555721"/>
            <a:ext cx="380952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10361901" y="4565251"/>
            <a:ext cx="371428" cy="2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3666663" y="5194213"/>
            <a:ext cx="390476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5342854" y="5194213"/>
            <a:ext cx="390476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white">
          <a:xfrm>
            <a:off x="7019044" y="5194213"/>
            <a:ext cx="380952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white">
          <a:xfrm>
            <a:off x="8695235" y="5194213"/>
            <a:ext cx="371428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4"/>
            </p:custDataLst>
          </p:nvPr>
        </p:nvSpPr>
        <p:spPr bwMode="white">
          <a:xfrm>
            <a:off x="10361901" y="5194213"/>
            <a:ext cx="390476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1868226"/>
            <a:ext cx="219047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2344943"/>
            <a:ext cx="209523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2344943"/>
            <a:ext cx="209523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3333" y="2850262"/>
            <a:ext cx="209523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00" y="2878865"/>
            <a:ext cx="209523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7142" y="2878865"/>
            <a:ext cx="209523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697149"/>
            <a:ext cx="2257142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288719"/>
            <a:ext cx="4352380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307743"/>
            <a:ext cx="1809523" cy="2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880205"/>
            <a:ext cx="5542857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1877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89901" y="4617904"/>
            <a:ext cx="4333333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99425" y="5199188"/>
            <a:ext cx="3752380" cy="28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