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91585" y="1340485"/>
            <a:ext cx="429577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19830" y="3140710"/>
            <a:ext cx="47339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1697450"/>
            <a:ext cx="190476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809" y="1697450"/>
            <a:ext cx="209523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3809" y="2251083"/>
            <a:ext cx="3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0952" y="2814261"/>
            <a:ext cx="190476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8095" y="2814261"/>
            <a:ext cx="3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5238" y="3377440"/>
            <a:ext cx="3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62857" y="3329713"/>
            <a:ext cx="352380" cy="31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83"/>
          <a:stretch>
            <a:fillRect/>
          </a:stretch>
        </p:blipFill>
        <p:spPr>
          <a:xfrm>
            <a:off x="720090" y="972185"/>
            <a:ext cx="10800080" cy="58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1557020"/>
            <a:ext cx="9457690" cy="252285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049905" y="2938145"/>
            <a:ext cx="4702175" cy="56261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 flipH="1">
            <a:off x="2927350" y="2997200"/>
            <a:ext cx="2232660" cy="57594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5447665" y="3010535"/>
            <a:ext cx="2304415" cy="63436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10416540" y="2997200"/>
            <a:ext cx="71755" cy="50419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0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8780" y="1793240"/>
            <a:ext cx="21018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630" y="1793240"/>
            <a:ext cx="203200" cy="2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795" y="1793240"/>
            <a:ext cx="25654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5714" y="2413896"/>
            <a:ext cx="1457142" cy="2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7142" y="2413896"/>
            <a:ext cx="1457142" cy="2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9523" y="2413896"/>
            <a:ext cx="1457142" cy="2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275965" y="1772920"/>
            <a:ext cx="46799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6671945" y="1760220"/>
            <a:ext cx="3790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0025380" y="1772920"/>
            <a:ext cx="3746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2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0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1115268"/>
            <a:ext cx="371428" cy="32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2192456"/>
            <a:ext cx="695239" cy="3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