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7" r:id="rId5"/>
    <p:sldId id="345" r:id="rId6"/>
    <p:sldId id="344" r:id="rId7"/>
    <p:sldId id="342" r:id="rId8"/>
    <p:sldId id="340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0" r:id="rId17"/>
    <p:sldId id="328" r:id="rId18"/>
    <p:sldId id="326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8DC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36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image" Target="../media/image18.png"/><Relationship Id="rId2" Type="http://schemas.openxmlformats.org/officeDocument/2006/relationships/tags" Target="../tags/tag17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24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image" Target="../media/image22.png"/><Relationship Id="rId2" Type="http://schemas.openxmlformats.org/officeDocument/2006/relationships/tags" Target="../tags/tag25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image" Target="../media/image24.png"/><Relationship Id="rId2" Type="http://schemas.openxmlformats.org/officeDocument/2006/relationships/tags" Target="../tags/tag28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image" Target="../media/image26.png"/><Relationship Id="rId2" Type="http://schemas.openxmlformats.org/officeDocument/2006/relationships/tags" Target="../tags/tag3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5.xml"/><Relationship Id="rId3" Type="http://schemas.openxmlformats.org/officeDocument/2006/relationships/image" Target="../media/image28.png"/><Relationship Id="rId2" Type="http://schemas.openxmlformats.org/officeDocument/2006/relationships/tags" Target="../tags/tag34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9.png"/><Relationship Id="rId2" Type="http://schemas.openxmlformats.org/officeDocument/2006/relationships/tags" Target="../tags/tag7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11.png"/><Relationship Id="rId2" Type="http://schemas.openxmlformats.org/officeDocument/2006/relationships/tags" Target="../tags/tag10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.xml"/><Relationship Id="rId3" Type="http://schemas.openxmlformats.org/officeDocument/2006/relationships/image" Target="../media/image13.png"/><Relationship Id="rId2" Type="http://schemas.openxmlformats.org/officeDocument/2006/relationships/tags" Target="../tags/tag13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61820" y="2171700"/>
            <a:ext cx="8467725" cy="2514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72000"/>
            <a:ext cx="10800000" cy="3324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440" y="2477135"/>
            <a:ext cx="2620010" cy="157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82030" y="2772410"/>
            <a:ext cx="4016375" cy="981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392"/>
          <a:stretch>
            <a:fillRect/>
          </a:stretch>
        </p:blipFill>
        <p:spPr>
          <a:xfrm>
            <a:off x="720090" y="972185"/>
            <a:ext cx="10800080" cy="585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5370" y="1641475"/>
            <a:ext cx="9744075" cy="362902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3359785" y="2060575"/>
            <a:ext cx="2135505" cy="2715260"/>
          </a:xfrm>
          <a:prstGeom prst="line">
            <a:avLst/>
          </a:prstGeom>
          <a:ln>
            <a:solidFill>
              <a:srgbClr val="FA8D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4"/>
            </p:custDataLst>
          </p:nvPr>
        </p:nvCxnSpPr>
        <p:spPr>
          <a:xfrm flipV="1">
            <a:off x="7607935" y="3068955"/>
            <a:ext cx="1656715" cy="1728470"/>
          </a:xfrm>
          <a:prstGeom prst="line">
            <a:avLst/>
          </a:prstGeom>
          <a:ln>
            <a:solidFill>
              <a:srgbClr val="FA8D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5"/>
            </p:custDataLst>
          </p:nvPr>
        </p:nvCxnSpPr>
        <p:spPr>
          <a:xfrm>
            <a:off x="3359785" y="3068955"/>
            <a:ext cx="2087880" cy="0"/>
          </a:xfrm>
          <a:prstGeom prst="line">
            <a:avLst/>
          </a:prstGeom>
          <a:ln>
            <a:solidFill>
              <a:srgbClr val="FA8D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6"/>
            </p:custDataLst>
          </p:nvPr>
        </p:nvCxnSpPr>
        <p:spPr>
          <a:xfrm>
            <a:off x="7536180" y="2997200"/>
            <a:ext cx="1800225" cy="1871980"/>
          </a:xfrm>
          <a:prstGeom prst="line">
            <a:avLst/>
          </a:prstGeom>
          <a:ln>
            <a:solidFill>
              <a:srgbClr val="FA8D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7"/>
            </p:custDataLst>
          </p:nvPr>
        </p:nvCxnSpPr>
        <p:spPr>
          <a:xfrm flipV="1">
            <a:off x="3359785" y="2132965"/>
            <a:ext cx="2160270" cy="1800225"/>
          </a:xfrm>
          <a:prstGeom prst="line">
            <a:avLst/>
          </a:prstGeom>
          <a:ln>
            <a:solidFill>
              <a:srgbClr val="FA8D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8"/>
            </p:custDataLst>
          </p:nvPr>
        </p:nvCxnSpPr>
        <p:spPr>
          <a:xfrm>
            <a:off x="7536180" y="2132965"/>
            <a:ext cx="1800225" cy="0"/>
          </a:xfrm>
          <a:prstGeom prst="line">
            <a:avLst/>
          </a:prstGeom>
          <a:ln>
            <a:solidFill>
              <a:srgbClr val="FA8D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9"/>
            </p:custDataLst>
          </p:nvPr>
        </p:nvCxnSpPr>
        <p:spPr>
          <a:xfrm flipV="1">
            <a:off x="3312160" y="4004945"/>
            <a:ext cx="2207895" cy="792480"/>
          </a:xfrm>
          <a:prstGeom prst="line">
            <a:avLst/>
          </a:prstGeom>
          <a:ln>
            <a:solidFill>
              <a:srgbClr val="FA8D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10"/>
            </p:custDataLst>
          </p:nvPr>
        </p:nvCxnSpPr>
        <p:spPr>
          <a:xfrm>
            <a:off x="7536180" y="3933190"/>
            <a:ext cx="1800225" cy="0"/>
          </a:xfrm>
          <a:prstGeom prst="line">
            <a:avLst/>
          </a:prstGeom>
          <a:ln>
            <a:solidFill>
              <a:srgbClr val="FA8D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6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3333" y="3682072"/>
            <a:ext cx="228571" cy="24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39047" y="3672529"/>
            <a:ext cx="304761" cy="24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00952" y="3682072"/>
            <a:ext cx="228571" cy="24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29523" y="3682072"/>
            <a:ext cx="380952" cy="24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58095" y="3682072"/>
            <a:ext cx="228571" cy="24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43809" y="3672529"/>
            <a:ext cx="304761" cy="24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15238" y="3682072"/>
            <a:ext cx="228572" cy="24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15238" y="3682072"/>
            <a:ext cx="409523" cy="24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58095" y="4311877"/>
            <a:ext cx="1438095" cy="314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472380" y="4311877"/>
            <a:ext cx="1761904" cy="314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23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2698916"/>
            <a:ext cx="228571" cy="24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96190" y="2689375"/>
            <a:ext cx="304761" cy="24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67619" y="2698916"/>
            <a:ext cx="228571" cy="24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24761" y="2670293"/>
            <a:ext cx="352380" cy="286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15238" y="2698916"/>
            <a:ext cx="228571" cy="24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34285" y="2698916"/>
            <a:ext cx="390476" cy="24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53333" y="2698916"/>
            <a:ext cx="228571" cy="24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39047" y="2689375"/>
            <a:ext cx="304761" cy="24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10476" y="2698916"/>
            <a:ext cx="228571" cy="24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967619" y="2670293"/>
            <a:ext cx="352380" cy="286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577142" y="2698916"/>
            <a:ext cx="190476" cy="24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377142" y="2698916"/>
            <a:ext cx="390477" cy="24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3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1904" y="2318929"/>
            <a:ext cx="1923809" cy="31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91428" y="2892090"/>
            <a:ext cx="3371428" cy="305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572960"/>
            <a:ext cx="10800000" cy="2657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690227" y="5121291"/>
            <a:ext cx="1923809" cy="324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699751" y="5742535"/>
            <a:ext cx="3371428" cy="315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6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62857" y="3088093"/>
            <a:ext cx="1771428" cy="314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81904" y="3707670"/>
            <a:ext cx="3847619" cy="314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250" y="4293050"/>
            <a:ext cx="10800000" cy="1924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672440" y="5178937"/>
            <a:ext cx="1933333" cy="314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681964" y="5788579"/>
            <a:ext cx="3695238" cy="314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5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644715"/>
            <a:ext cx="10800000" cy="1883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613384" y="4457282"/>
            <a:ext cx="1923809" cy="315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1622908" y="5078657"/>
            <a:ext cx="4247619" cy="305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13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802459"/>
            <a:ext cx="2400000" cy="315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2422917"/>
            <a:ext cx="6466666" cy="305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852870"/>
            <a:ext cx="10800000" cy="1956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128241" y="3769289"/>
            <a:ext cx="495238" cy="305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2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20000" y="1962657"/>
            <a:ext cx="400000" cy="247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24761" y="1953131"/>
            <a:ext cx="1485714" cy="25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1904" y="2619920"/>
            <a:ext cx="409523" cy="247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91428" y="3258132"/>
            <a:ext cx="1476189" cy="26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86666" y="3267658"/>
            <a:ext cx="1171428" cy="25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05714" y="3924921"/>
            <a:ext cx="409523" cy="247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"/>
          <a:stretch>
            <a:fillRect/>
          </a:stretch>
        </p:blipFill>
        <p:spPr>
          <a:xfrm>
            <a:off x="983705" y="972185"/>
            <a:ext cx="10536465" cy="3328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81904" y="1849408"/>
            <a:ext cx="723809" cy="314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53333" y="1878019"/>
            <a:ext cx="380952" cy="267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28150" y="1858645"/>
            <a:ext cx="43942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81904" y="2507465"/>
            <a:ext cx="733333" cy="314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05714" y="2497928"/>
            <a:ext cx="733333" cy="324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34285" y="2526539"/>
            <a:ext cx="380952" cy="276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91428" y="3842652"/>
            <a:ext cx="761904" cy="267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034285" y="3842652"/>
            <a:ext cx="761904" cy="267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4148905"/>
            <a:ext cx="10800000" cy="2296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7600712" y="4606346"/>
            <a:ext cx="390477" cy="24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white">
          <a:xfrm>
            <a:off x="2295950" y="5778542"/>
            <a:ext cx="400000" cy="24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white">
          <a:xfrm>
            <a:off x="6638808" y="5778542"/>
            <a:ext cx="409523" cy="24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"/>
          <a:stretch>
            <a:fillRect/>
          </a:stretch>
        </p:blipFill>
        <p:spPr>
          <a:xfrm>
            <a:off x="983705" y="972185"/>
            <a:ext cx="10536465" cy="2526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00952" y="2134915"/>
            <a:ext cx="380952" cy="257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05714" y="2125383"/>
            <a:ext cx="380952" cy="266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00952" y="2973739"/>
            <a:ext cx="380952" cy="266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82055" y="3059430"/>
            <a:ext cx="333375" cy="16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43809" y="2973739"/>
            <a:ext cx="380952" cy="266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253777" y="2125390"/>
            <a:ext cx="380952" cy="257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2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43809" y="1819931"/>
            <a:ext cx="352380" cy="323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43809" y="2467790"/>
            <a:ext cx="352380" cy="333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43809" y="3134702"/>
            <a:ext cx="352380" cy="323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644715"/>
            <a:ext cx="10800000" cy="1297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0509275" y="3864196"/>
            <a:ext cx="295238" cy="248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0509275" y="4541724"/>
            <a:ext cx="295238" cy="248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8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3080" y="1957070"/>
            <a:ext cx="447040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140525"/>
            <a:ext cx="10800000" cy="2734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6690227" y="3331103"/>
            <a:ext cx="400000" cy="343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9985465" y="4684209"/>
            <a:ext cx="400000" cy="343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9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0952" y="1134508"/>
            <a:ext cx="400001" cy="334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997015"/>
            <a:ext cx="10800000" cy="1989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999996" y="3886635"/>
            <a:ext cx="400000" cy="334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3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00952" y="1944832"/>
            <a:ext cx="409523" cy="247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86666" y="1944832"/>
            <a:ext cx="409523" cy="247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81904" y="1944832"/>
            <a:ext cx="380952" cy="247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48571" y="1944832"/>
            <a:ext cx="219047" cy="257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00952" y="2621999"/>
            <a:ext cx="409523" cy="247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96190" y="2621999"/>
            <a:ext cx="390476" cy="247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62857" y="2621999"/>
            <a:ext cx="228571" cy="247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58095" y="2621999"/>
            <a:ext cx="390476" cy="247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34285" y="3299167"/>
            <a:ext cx="390476" cy="247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96190" y="3299167"/>
            <a:ext cx="400000" cy="247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167619" y="3299167"/>
            <a:ext cx="409523" cy="247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853333" y="3976334"/>
            <a:ext cx="390476" cy="247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424761" y="3976334"/>
            <a:ext cx="390476" cy="247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167619" y="3976334"/>
            <a:ext cx="400000" cy="247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4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4285" y="2087741"/>
            <a:ext cx="295238" cy="238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86666" y="2068668"/>
            <a:ext cx="352380" cy="276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05714" y="2087741"/>
            <a:ext cx="295238" cy="238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05714" y="2087741"/>
            <a:ext cx="295237" cy="238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5714" y="2879249"/>
            <a:ext cx="352380" cy="286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77142" y="2879249"/>
            <a:ext cx="352380" cy="286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367616" y="2924648"/>
            <a:ext cx="352380" cy="276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9552391" y="2924013"/>
            <a:ext cx="352380" cy="276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COMMONDATA" val="eyJoZGlkIjoiMWU5NTkzNjQ2NzQyNDFkNzhmODUwZGZiNTQ0ZGRhZjM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2023-07-09T13:22:25Z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