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7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22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image" Target="../media/image6.png"/><Relationship Id="rId2" Type="http://schemas.openxmlformats.org/officeDocument/2006/relationships/tags" Target="../tags/tag3.xml"/><Relationship Id="rId15" Type="http://schemas.openxmlformats.org/officeDocument/2006/relationships/slideLayout" Target="../slideLayouts/slideLayout1.xml"/><Relationship Id="rId14" Type="http://schemas.openxmlformats.org/officeDocument/2006/relationships/tags" Target="../tags/tag14.xml"/><Relationship Id="rId13" Type="http://schemas.openxmlformats.org/officeDocument/2006/relationships/tags" Target="../tags/tag13.xml"/><Relationship Id="rId12" Type="http://schemas.openxmlformats.org/officeDocument/2006/relationships/tags" Target="../tags/tag12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21.xml"/><Relationship Id="rId8" Type="http://schemas.openxmlformats.org/officeDocument/2006/relationships/tags" Target="../tags/tag20.xml"/><Relationship Id="rId7" Type="http://schemas.openxmlformats.org/officeDocument/2006/relationships/tags" Target="../tags/tag19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image" Target="../media/image9.png"/><Relationship Id="rId2" Type="http://schemas.openxmlformats.org/officeDocument/2006/relationships/tags" Target="../tags/tag15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431540" y="2277110"/>
            <a:ext cx="5505450" cy="942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143885" y="3644900"/>
            <a:ext cx="5924550" cy="7524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668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39047" y="1811718"/>
            <a:ext cx="1752380" cy="257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53333" y="2470134"/>
            <a:ext cx="209523" cy="238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67619" y="2470134"/>
            <a:ext cx="219047" cy="238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20000" y="2470134"/>
            <a:ext cx="342858" cy="238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15238" y="2422423"/>
            <a:ext cx="1933333" cy="314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86666" y="3166719"/>
            <a:ext cx="219047" cy="229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358095" y="3166719"/>
            <a:ext cx="219047" cy="229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034285" y="3109466"/>
            <a:ext cx="219047" cy="229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967619" y="3109466"/>
            <a:ext cx="209523" cy="229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910476" y="3109466"/>
            <a:ext cx="352380" cy="229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205714" y="3061754"/>
            <a:ext cx="1933333" cy="314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3788860"/>
            <a:ext cx="10800000" cy="2080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/>
          <p:cNvSpPr/>
          <p:nvPr>
            <p:custDataLst>
              <p:tags r:id="rId4"/>
            </p:custDataLst>
          </p:nvPr>
        </p:nvSpPr>
        <p:spPr bwMode="white">
          <a:xfrm>
            <a:off x="5979089" y="4075141"/>
            <a:ext cx="2695238" cy="267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5"/>
            </p:custDataLst>
          </p:nvPr>
        </p:nvSpPr>
        <p:spPr bwMode="white">
          <a:xfrm>
            <a:off x="5893375" y="4733588"/>
            <a:ext cx="219047" cy="238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6"/>
            </p:custDataLst>
          </p:nvPr>
        </p:nvSpPr>
        <p:spPr bwMode="white">
          <a:xfrm>
            <a:off x="6817184" y="4733588"/>
            <a:ext cx="219047" cy="238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7"/>
            </p:custDataLst>
          </p:nvPr>
        </p:nvSpPr>
        <p:spPr bwMode="white">
          <a:xfrm>
            <a:off x="7769565" y="4733588"/>
            <a:ext cx="342857" cy="238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8"/>
            </p:custDataLst>
          </p:nvPr>
        </p:nvSpPr>
        <p:spPr bwMode="white">
          <a:xfrm>
            <a:off x="9064803" y="4685875"/>
            <a:ext cx="1933333" cy="314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9"/>
            </p:custDataLst>
          </p:nvPr>
        </p:nvSpPr>
        <p:spPr bwMode="white">
          <a:xfrm>
            <a:off x="2036232" y="5420664"/>
            <a:ext cx="209523" cy="229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10"/>
            </p:custDataLst>
          </p:nvPr>
        </p:nvSpPr>
        <p:spPr bwMode="white">
          <a:xfrm>
            <a:off x="3207660" y="5420664"/>
            <a:ext cx="209523" cy="229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11"/>
            </p:custDataLst>
          </p:nvPr>
        </p:nvSpPr>
        <p:spPr bwMode="white">
          <a:xfrm>
            <a:off x="5883851" y="5372950"/>
            <a:ext cx="219047" cy="238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12"/>
            </p:custDataLst>
          </p:nvPr>
        </p:nvSpPr>
        <p:spPr bwMode="white">
          <a:xfrm>
            <a:off x="6817184" y="5372950"/>
            <a:ext cx="209523" cy="229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13"/>
            </p:custDataLst>
          </p:nvPr>
        </p:nvSpPr>
        <p:spPr bwMode="white">
          <a:xfrm>
            <a:off x="7750518" y="5372950"/>
            <a:ext cx="361904" cy="229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14"/>
            </p:custDataLst>
          </p:nvPr>
        </p:nvSpPr>
        <p:spPr bwMode="white">
          <a:xfrm>
            <a:off x="9055280" y="5325237"/>
            <a:ext cx="1933333" cy="314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182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62857" y="1880328"/>
            <a:ext cx="209523" cy="229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91428" y="1870766"/>
            <a:ext cx="219047" cy="239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29523" y="1880328"/>
            <a:ext cx="190476" cy="229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58095" y="1880328"/>
            <a:ext cx="219047" cy="229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67619" y="2673920"/>
            <a:ext cx="209523" cy="239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196190" y="2683481"/>
            <a:ext cx="219047" cy="229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720000" y="2673920"/>
            <a:ext cx="209523" cy="239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558095" y="2683481"/>
            <a:ext cx="209523" cy="229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3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48840" y="2727960"/>
            <a:ext cx="1859915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26655" y="2654300"/>
            <a:ext cx="1759585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3717105"/>
            <a:ext cx="10800000" cy="13025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>
            <p:custDataLst>
              <p:tags r:id="rId4"/>
            </p:custDataLst>
          </p:nvPr>
        </p:nvSpPr>
        <p:spPr bwMode="white">
          <a:xfrm>
            <a:off x="2469239" y="3918240"/>
            <a:ext cx="1885714" cy="258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5"/>
            </p:custDataLst>
          </p:nvPr>
        </p:nvSpPr>
        <p:spPr bwMode="white">
          <a:xfrm>
            <a:off x="7812096" y="3918240"/>
            <a:ext cx="1228571" cy="258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6"/>
            </p:custDataLst>
          </p:nvPr>
        </p:nvSpPr>
        <p:spPr bwMode="white">
          <a:xfrm>
            <a:off x="2469239" y="4559957"/>
            <a:ext cx="1390476" cy="249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7"/>
            </p:custDataLst>
          </p:nvPr>
        </p:nvSpPr>
        <p:spPr bwMode="white">
          <a:xfrm>
            <a:off x="4221620" y="4569534"/>
            <a:ext cx="1390476" cy="239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8"/>
            </p:custDataLst>
          </p:nvPr>
        </p:nvSpPr>
        <p:spPr bwMode="white">
          <a:xfrm>
            <a:off x="7812096" y="4559957"/>
            <a:ext cx="1228571" cy="249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9"/>
            </p:custDataLst>
          </p:nvPr>
        </p:nvSpPr>
        <p:spPr bwMode="white">
          <a:xfrm>
            <a:off x="9412096" y="4559957"/>
            <a:ext cx="1219047" cy="249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94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72380" y="2338486"/>
            <a:ext cx="219047" cy="238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48571" y="2348041"/>
            <a:ext cx="219047" cy="229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34285" y="2338486"/>
            <a:ext cx="209523" cy="238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29523" y="3055174"/>
            <a:ext cx="219047" cy="229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48571" y="3055174"/>
            <a:ext cx="219047" cy="229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67619" y="3055174"/>
            <a:ext cx="209523" cy="229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COMMONDATA" val="eyJoZGlkIjoiMWU5NTkzNjQ2NzQyNDFkNzhmODUwZGZiNTQ0ZGRhZjM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2023-07-09T16:06:49Z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