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7575" y="3086100"/>
            <a:ext cx="52768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3610464"/>
            <a:ext cx="333333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3600939"/>
            <a:ext cx="33333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564580"/>
            <a:ext cx="10800000" cy="307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040667" y="4650443"/>
            <a:ext cx="561904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374001" y="4650443"/>
            <a:ext cx="542857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716858" y="4650443"/>
            <a:ext cx="571428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43475" y="1700530"/>
            <a:ext cx="5274310" cy="2461260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6096000" y="2522855"/>
            <a:ext cx="3168015" cy="10502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flipH="1">
            <a:off x="6096000" y="2637155"/>
            <a:ext cx="1656080" cy="64770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H="1">
            <a:off x="7752080" y="2637155"/>
            <a:ext cx="1656080" cy="64770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23610" y="1824355"/>
            <a:ext cx="3993515" cy="2354580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6600190" y="2708910"/>
            <a:ext cx="1583690" cy="5759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6600190" y="2780665"/>
            <a:ext cx="1367790" cy="43243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9552305" y="2708910"/>
            <a:ext cx="0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