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4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52850" y="3100070"/>
            <a:ext cx="468630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2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1842015"/>
            <a:ext cx="209523" cy="2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000" y="1842015"/>
            <a:ext cx="209523" cy="2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2857" y="1842015"/>
            <a:ext cx="390476" cy="2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190" y="2645106"/>
            <a:ext cx="380952" cy="2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5238" y="2645106"/>
            <a:ext cx="219047" cy="22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666" y="2645106"/>
            <a:ext cx="219047" cy="23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35" y="3428815"/>
            <a:ext cx="10800000" cy="130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098401" y="3696995"/>
            <a:ext cx="390476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784115" y="3696995"/>
            <a:ext cx="380952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7460306" y="3696995"/>
            <a:ext cx="380952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0146020" y="3696995"/>
            <a:ext cx="371427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2098401" y="4338712"/>
            <a:ext cx="390476" cy="22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4784115" y="4338712"/>
            <a:ext cx="371428" cy="22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7469830" y="4338712"/>
            <a:ext cx="371428" cy="22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10136496" y="4338712"/>
            <a:ext cx="380952" cy="22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86666" y="1821935"/>
            <a:ext cx="1800000" cy="28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0952" y="2414024"/>
            <a:ext cx="257142" cy="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2404474"/>
            <a:ext cx="3761904" cy="28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2334565"/>
            <a:ext cx="2257142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915799"/>
            <a:ext cx="3457142" cy="2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0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1851418"/>
            <a:ext cx="1809523" cy="28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4285" y="2444070"/>
            <a:ext cx="257142" cy="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5238" y="2434511"/>
            <a:ext cx="3457142" cy="28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03670"/>
            <a:ext cx="10800000" cy="1846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589901" y="3678673"/>
            <a:ext cx="2257142" cy="28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589901" y="4262317"/>
            <a:ext cx="5847619" cy="29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1725537"/>
            <a:ext cx="2866666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335998"/>
            <a:ext cx="1809523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4285" y="2936920"/>
            <a:ext cx="257142" cy="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2917843"/>
            <a:ext cx="5076190" cy="3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