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4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7625" y="2990850"/>
            <a:ext cx="44767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2857" y="3087539"/>
            <a:ext cx="333333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380" y="3087539"/>
            <a:ext cx="333333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04" y="3087539"/>
            <a:ext cx="333333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1428" y="3087539"/>
            <a:ext cx="333333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853333" y="3194078"/>
            <a:ext cx="219047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7619" y="3194078"/>
            <a:ext cx="219047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86666" y="3194078"/>
            <a:ext cx="219047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10476" y="3203615"/>
            <a:ext cx="190476" cy="2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628775"/>
            <a:ext cx="2313305" cy="13290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1557020"/>
            <a:ext cx="1687830" cy="13881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1700530"/>
            <a:ext cx="2027555" cy="11976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070" y="1628775"/>
            <a:ext cx="208597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50594"/>
            <a:ext cx="276190" cy="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2519090"/>
            <a:ext cx="295238" cy="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714" y="3139836"/>
            <a:ext cx="333333" cy="31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3808332"/>
            <a:ext cx="333333" cy="3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872380" y="3586554"/>
            <a:ext cx="2304761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2420620"/>
            <a:ext cx="3082925" cy="1557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2493010"/>
            <a:ext cx="3115945" cy="149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677035"/>
            <a:ext cx="1791970" cy="1383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75910" y="1628775"/>
            <a:ext cx="1791970" cy="1383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00415" y="1677035"/>
            <a:ext cx="1791970" cy="138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