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28800" y="2171700"/>
            <a:ext cx="85344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62620" y="1991995"/>
            <a:ext cx="2871470" cy="27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30" y="1913255"/>
            <a:ext cx="1644650" cy="295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05714" y="4604867"/>
            <a:ext cx="29523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86666" y="4604867"/>
            <a:ext cx="30476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2108361"/>
            <a:ext cx="380952" cy="2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117910"/>
            <a:ext cx="390476" cy="25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4285" y="2108361"/>
            <a:ext cx="390476" cy="2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1428" y="2939146"/>
            <a:ext cx="390476" cy="2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8571" y="2939146"/>
            <a:ext cx="380952" cy="25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4285" y="2939146"/>
            <a:ext cx="390476" cy="2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3863371"/>
            <a:ext cx="1676190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0476" y="3863371"/>
            <a:ext cx="1085714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110707"/>
            <a:ext cx="2095238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731313"/>
            <a:ext cx="2266666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361468"/>
            <a:ext cx="4342857" cy="31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906147"/>
            <a:ext cx="2257142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525734"/>
            <a:ext cx="4352380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9047" y="3636147"/>
            <a:ext cx="2257142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4218631"/>
            <a:ext cx="276190" cy="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4199533"/>
            <a:ext cx="3390476" cy="3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420277"/>
            <a:ext cx="2257142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001493"/>
            <a:ext cx="2257142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3573181"/>
            <a:ext cx="5619047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9523" y="4079425"/>
            <a:ext cx="2904761" cy="30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571" y="4641812"/>
            <a:ext cx="2114285" cy="3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72380" y="2948801"/>
            <a:ext cx="2104761" cy="30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3512237"/>
            <a:ext cx="1638095" cy="31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85" y="3934275"/>
            <a:ext cx="10800000" cy="276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698625" y="5687060"/>
            <a:ext cx="444563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1672590" y="6268085"/>
            <a:ext cx="26644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1886692"/>
            <a:ext cx="40952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1886692"/>
            <a:ext cx="40952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2467902"/>
            <a:ext cx="371427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2458374"/>
            <a:ext cx="390476" cy="3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952" y="3125337"/>
            <a:ext cx="228571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15" y="3500570"/>
            <a:ext cx="10800000" cy="293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144819" y="4531883"/>
            <a:ext cx="238095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211486" y="6002460"/>
            <a:ext cx="228571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649581" y="6002460"/>
            <a:ext cx="219047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8259105" y="6002460"/>
            <a:ext cx="228571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0697200" y="6002460"/>
            <a:ext cx="228571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1849714"/>
            <a:ext cx="400000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3089962"/>
            <a:ext cx="409523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3089962"/>
            <a:ext cx="400000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2380" y="3089962"/>
            <a:ext cx="400000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1428" y="3700545"/>
            <a:ext cx="409523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3333" y="3700545"/>
            <a:ext cx="400000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2380" y="3700545"/>
            <a:ext cx="400000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2353354"/>
            <a:ext cx="400000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475" y="3381825"/>
            <a:ext cx="10800000" cy="29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208951" y="3553419"/>
            <a:ext cx="400000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494665" y="5393290"/>
            <a:ext cx="400000" cy="34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9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1890538"/>
            <a:ext cx="409523" cy="34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190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657139" y="3890847"/>
            <a:ext cx="400000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2508294"/>
            <a:ext cx="409523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2508294"/>
            <a:ext cx="409523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666" y="2508294"/>
            <a:ext cx="419047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4761" y="2508294"/>
            <a:ext cx="409523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0000" y="3138079"/>
            <a:ext cx="409523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333" y="3138079"/>
            <a:ext cx="409523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42" y="3138079"/>
            <a:ext cx="380952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43809" y="3138079"/>
            <a:ext cx="409523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1812304"/>
            <a:ext cx="409523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1812304"/>
            <a:ext cx="400000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904" y="1812304"/>
            <a:ext cx="409523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3725" y="2385060"/>
            <a:ext cx="2135505" cy="18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555" y="2557145"/>
            <a:ext cx="2091055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33645" y="2557145"/>
            <a:ext cx="194627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1153272"/>
            <a:ext cx="400000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7142" y="1153272"/>
            <a:ext cx="409523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619" y="1115109"/>
            <a:ext cx="400000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0600" y="1716405"/>
            <a:ext cx="2117090" cy="280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47000" y="1868805"/>
            <a:ext cx="2009775" cy="247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1830" y="1767205"/>
            <a:ext cx="3926840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5"/>
          <a:stretch>
            <a:fillRect/>
          </a:stretch>
        </p:blipFill>
        <p:spPr>
          <a:xfrm>
            <a:off x="720090" y="1124770"/>
            <a:ext cx="10800080" cy="299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2203296"/>
            <a:ext cx="228571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8095" y="2212841"/>
            <a:ext cx="228571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928711"/>
            <a:ext cx="200000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047" y="2928711"/>
            <a:ext cx="228571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904" y="3644581"/>
            <a:ext cx="219047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