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020" y="3095625"/>
            <a:ext cx="52673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240" y="1702435"/>
            <a:ext cx="69659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1" y="1841147"/>
            <a:ext cx="1009523" cy="2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095" y="1850698"/>
            <a:ext cx="695238" cy="27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2547927"/>
            <a:ext cx="1380952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2547927"/>
            <a:ext cx="1390476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8571" y="2547927"/>
            <a:ext cx="1380952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0000" y="3235604"/>
            <a:ext cx="1380952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62857" y="3235604"/>
            <a:ext cx="1390476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8571" y="3235604"/>
            <a:ext cx="1380952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879309"/>
            <a:ext cx="371428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1879309"/>
            <a:ext cx="390476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1879309"/>
            <a:ext cx="209523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33" y="1879309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714" y="2557404"/>
            <a:ext cx="371428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2380" y="2557404"/>
            <a:ext cx="380952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2557404"/>
            <a:ext cx="390476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3333" y="2557404"/>
            <a:ext cx="390476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2049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504758" y="4012568"/>
            <a:ext cx="190476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504758" y="4012568"/>
            <a:ext cx="209523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676187" y="4012568"/>
            <a:ext cx="209523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857139" y="4012568"/>
            <a:ext cx="219047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495235" y="4689433"/>
            <a:ext cx="209523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3999996" y="4698967"/>
            <a:ext cx="219047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7180949" y="4698967"/>
            <a:ext cx="209523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9352377" y="4689433"/>
            <a:ext cx="219047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320" y="3428815"/>
            <a:ext cx="10800000" cy="164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75272" y="3772816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118129" y="3772816"/>
            <a:ext cx="209523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965748" y="3772816"/>
            <a:ext cx="390476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3784796" y="3734593"/>
            <a:ext cx="361904" cy="2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680034" y="3772816"/>
            <a:ext cx="219047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622891" y="3772816"/>
            <a:ext cx="209523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8489558" y="3772816"/>
            <a:ext cx="371428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9289558" y="3734593"/>
            <a:ext cx="361904" cy="30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1175272" y="4604152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3"/>
            </p:custDataLst>
          </p:nvPr>
        </p:nvSpPr>
        <p:spPr bwMode="white">
          <a:xfrm>
            <a:off x="2118129" y="4604152"/>
            <a:ext cx="209523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4"/>
            </p:custDataLst>
          </p:nvPr>
        </p:nvSpPr>
        <p:spPr bwMode="white">
          <a:xfrm>
            <a:off x="2965748" y="4604152"/>
            <a:ext cx="390476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5"/>
            </p:custDataLst>
          </p:nvPr>
        </p:nvSpPr>
        <p:spPr bwMode="white">
          <a:xfrm>
            <a:off x="3784796" y="4565930"/>
            <a:ext cx="361904" cy="2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6"/>
            </p:custDataLst>
          </p:nvPr>
        </p:nvSpPr>
        <p:spPr bwMode="white">
          <a:xfrm>
            <a:off x="6680034" y="4604152"/>
            <a:ext cx="219047" cy="2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7"/>
            </p:custDataLst>
          </p:nvPr>
        </p:nvSpPr>
        <p:spPr bwMode="white">
          <a:xfrm>
            <a:off x="7622891" y="4604152"/>
            <a:ext cx="219047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8"/>
            </p:custDataLst>
          </p:nvPr>
        </p:nvSpPr>
        <p:spPr bwMode="white">
          <a:xfrm>
            <a:off x="8489558" y="4604152"/>
            <a:ext cx="371428" cy="22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9"/>
            </p:custDataLst>
          </p:nvPr>
        </p:nvSpPr>
        <p:spPr bwMode="white">
          <a:xfrm>
            <a:off x="9289558" y="4565930"/>
            <a:ext cx="361904" cy="30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281804"/>
            <a:ext cx="1809523" cy="2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911751"/>
            <a:ext cx="4971428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