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5820" y="3052445"/>
            <a:ext cx="54197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1735315"/>
            <a:ext cx="1009523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1754398"/>
            <a:ext cx="314285" cy="26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1859354"/>
            <a:ext cx="352380" cy="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952" y="2403217"/>
            <a:ext cx="695238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6666" y="2403217"/>
            <a:ext cx="695238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8571" y="2403217"/>
            <a:ext cx="1009523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7142" y="3061576"/>
            <a:ext cx="685714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7142" y="3061576"/>
            <a:ext cx="704761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2857" y="3061576"/>
            <a:ext cx="695238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1927036"/>
            <a:ext cx="380952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2380" y="1927036"/>
            <a:ext cx="380952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571" y="1917486"/>
            <a:ext cx="371428" cy="2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61" y="1917486"/>
            <a:ext cx="380952" cy="2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5714" y="2586012"/>
            <a:ext cx="371428" cy="2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2380" y="2586012"/>
            <a:ext cx="380952" cy="2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047" y="2586012"/>
            <a:ext cx="390476" cy="2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24761" y="2586012"/>
            <a:ext cx="380952" cy="23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606916"/>
            <a:ext cx="209523" cy="23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1904" y="2616476"/>
            <a:ext cx="219047" cy="22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2606916"/>
            <a:ext cx="380952" cy="23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2606916"/>
            <a:ext cx="219047" cy="23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333" y="2616476"/>
            <a:ext cx="209523" cy="22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6190" y="2606916"/>
            <a:ext cx="390476" cy="23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490334"/>
            <a:ext cx="1809523" cy="2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111037"/>
            <a:ext cx="2561904" cy="29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86855"/>
            <a:ext cx="10800000" cy="1827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61329" y="3206915"/>
            <a:ext cx="1828571" cy="29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61329" y="3838392"/>
            <a:ext cx="1980952" cy="28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61329" y="4460301"/>
            <a:ext cx="8247619" cy="29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