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1425" y="3071495"/>
            <a:ext cx="46291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54126"/>
            <a:ext cx="1952380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1754126"/>
            <a:ext cx="2095238" cy="2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335951"/>
            <a:ext cx="5438095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666" y="2955929"/>
            <a:ext cx="857142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2553279"/>
            <a:ext cx="2114285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285" y="2553279"/>
            <a:ext cx="2104762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857" y="3143877"/>
            <a:ext cx="4657142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2857" y="3744001"/>
            <a:ext cx="1447619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29523" y="2615798"/>
            <a:ext cx="2104761" cy="2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476" y="2606241"/>
            <a:ext cx="1952380" cy="30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9047" y="3208330"/>
            <a:ext cx="5685714" cy="30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458070"/>
            <a:ext cx="2104761" cy="2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8571" y="2458070"/>
            <a:ext cx="1952380" cy="2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48688"/>
            <a:ext cx="7619047" cy="2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85" y="3976820"/>
            <a:ext cx="10800000" cy="109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31789" y="4148921"/>
            <a:ext cx="2123809" cy="29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431789" y="4148921"/>
            <a:ext cx="2104761" cy="29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31789" y="4732155"/>
            <a:ext cx="5866666" cy="30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