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6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5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image" Target="../media/image9.png"/><Relationship Id="rId2" Type="http://schemas.openxmlformats.org/officeDocument/2006/relationships/tags" Target="../tags/tag1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67050" y="2943225"/>
            <a:ext cx="6057900" cy="9715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768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67619" y="1821959"/>
            <a:ext cx="676190" cy="305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53333" y="1821959"/>
            <a:ext cx="695238" cy="296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20000" y="1821959"/>
            <a:ext cx="695238" cy="305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67619" y="2452265"/>
            <a:ext cx="695238" cy="305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43809" y="2452265"/>
            <a:ext cx="704761" cy="305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39047" y="2461816"/>
            <a:ext cx="676189" cy="296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092265"/>
            <a:ext cx="10800000" cy="1896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2171425" y="3911822"/>
            <a:ext cx="209523" cy="228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5009520" y="3911822"/>
            <a:ext cx="219047" cy="238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white">
          <a:xfrm>
            <a:off x="7847615" y="3911822"/>
            <a:ext cx="219047" cy="238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7"/>
            </p:custDataLst>
          </p:nvPr>
        </p:nvSpPr>
        <p:spPr bwMode="white">
          <a:xfrm>
            <a:off x="10695235" y="3911822"/>
            <a:ext cx="219047" cy="238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8"/>
            </p:custDataLst>
          </p:nvPr>
        </p:nvSpPr>
        <p:spPr bwMode="white">
          <a:xfrm>
            <a:off x="2161901" y="4550314"/>
            <a:ext cx="219047" cy="238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9"/>
            </p:custDataLst>
          </p:nvPr>
        </p:nvSpPr>
        <p:spPr bwMode="white">
          <a:xfrm>
            <a:off x="5009520" y="4550314"/>
            <a:ext cx="219047" cy="238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10"/>
            </p:custDataLst>
          </p:nvPr>
        </p:nvSpPr>
        <p:spPr bwMode="white">
          <a:xfrm>
            <a:off x="7857139" y="4550314"/>
            <a:ext cx="219047" cy="228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11"/>
            </p:custDataLst>
          </p:nvPr>
        </p:nvSpPr>
        <p:spPr bwMode="white">
          <a:xfrm>
            <a:off x="10695235" y="4550314"/>
            <a:ext cx="219047" cy="228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8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91428" y="3211698"/>
            <a:ext cx="209523" cy="238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20000" y="3211698"/>
            <a:ext cx="219047" cy="238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58095" y="3211698"/>
            <a:ext cx="219047" cy="238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20000" y="3211698"/>
            <a:ext cx="219047" cy="238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39047" y="3211698"/>
            <a:ext cx="219047" cy="238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58095" y="3211698"/>
            <a:ext cx="219047" cy="238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77142" y="3897903"/>
            <a:ext cx="1352380" cy="30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224761" y="3897903"/>
            <a:ext cx="1361903" cy="30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485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53333" y="1096335"/>
            <a:ext cx="219047" cy="229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0000" y="1794527"/>
            <a:ext cx="219047" cy="239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39047" y="1794527"/>
            <a:ext cx="219047" cy="239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58095" y="1794527"/>
            <a:ext cx="209523" cy="239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05714" y="1784963"/>
            <a:ext cx="342857" cy="277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4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05714" y="2906936"/>
            <a:ext cx="1657142" cy="285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8950" y="4148905"/>
            <a:ext cx="10800000" cy="25132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1599426" y="5448522"/>
            <a:ext cx="1657142" cy="277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1608950" y="6021883"/>
            <a:ext cx="2942857" cy="496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white">
          <a:xfrm>
            <a:off x="1559560" y="3500755"/>
            <a:ext cx="2965450" cy="84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COMMONDATA" val="eyJoZGlkIjoiMWU5NTkzNjQ2NzQyNDFkNzhmODUwZGZiNTQ0ZGRhZj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2023-07-09T16:12:22Z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