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5" r:id="rId5"/>
    <p:sldId id="343" r:id="rId6"/>
    <p:sldId id="341" r:id="rId7"/>
    <p:sldId id="339" r:id="rId8"/>
    <p:sldId id="338" r:id="rId9"/>
    <p:sldId id="336" r:id="rId10"/>
    <p:sldId id="335" r:id="rId11"/>
    <p:sldId id="334" r:id="rId12"/>
    <p:sldId id="331" r:id="rId13"/>
    <p:sldId id="330" r:id="rId14"/>
    <p:sldId id="329" r:id="rId15"/>
    <p:sldId id="328" r:id="rId16"/>
    <p:sldId id="327" r:id="rId17"/>
    <p:sldId id="325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5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75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47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38.xml"/><Relationship Id="rId8" Type="http://schemas.openxmlformats.org/officeDocument/2006/relationships/tags" Target="../tags/tag37.xml"/><Relationship Id="rId7" Type="http://schemas.openxmlformats.org/officeDocument/2006/relationships/tags" Target="../tags/tag36.xml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3" Type="http://schemas.openxmlformats.org/officeDocument/2006/relationships/image" Target="../media/image20.png"/><Relationship Id="rId2" Type="http://schemas.openxmlformats.org/officeDocument/2006/relationships/tags" Target="../tags/tag32.xml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43.xml"/><Relationship Id="rId14" Type="http://schemas.openxmlformats.org/officeDocument/2006/relationships/tags" Target="../tags/tag42.xml"/><Relationship Id="rId13" Type="http://schemas.openxmlformats.org/officeDocument/2006/relationships/tags" Target="../tags/tag41.xml"/><Relationship Id="rId12" Type="http://schemas.openxmlformats.org/officeDocument/2006/relationships/tags" Target="../tags/tag40.xml"/><Relationship Id="rId11" Type="http://schemas.openxmlformats.org/officeDocument/2006/relationships/image" Target="../media/image21.png"/><Relationship Id="rId10" Type="http://schemas.openxmlformats.org/officeDocument/2006/relationships/tags" Target="../tags/tag39.xml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image" Target="../media/image27.png"/><Relationship Id="rId2" Type="http://schemas.openxmlformats.org/officeDocument/2006/relationships/tags" Target="../tags/tag44.xml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2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image" Target="../media/image7.png"/><Relationship Id="rId2" Type="http://schemas.openxmlformats.org/officeDocument/2006/relationships/tags" Target="../tags/tag8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4.xml"/><Relationship Id="rId3" Type="http://schemas.openxmlformats.org/officeDocument/2006/relationships/image" Target="../media/image9.png"/><Relationship Id="rId2" Type="http://schemas.openxmlformats.org/officeDocument/2006/relationships/tags" Target="../tags/tag13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image" Target="../media/image11.png"/><Relationship Id="rId2" Type="http://schemas.openxmlformats.org/officeDocument/2006/relationships/tags" Target="../tags/tag15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24.xml"/><Relationship Id="rId8" Type="http://schemas.openxmlformats.org/officeDocument/2006/relationships/tags" Target="../tags/tag23.xml"/><Relationship Id="rId7" Type="http://schemas.openxmlformats.org/officeDocument/2006/relationships/tags" Target="../tags/tag22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image" Target="../media/image14.png"/><Relationship Id="rId2" Type="http://schemas.openxmlformats.org/officeDocument/2006/relationships/tags" Target="../tags/tag18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3" Type="http://schemas.openxmlformats.org/officeDocument/2006/relationships/image" Target="../media/image16.png"/><Relationship Id="rId2" Type="http://schemas.openxmlformats.org/officeDocument/2006/relationships/tags" Target="../tags/tag25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31.xml"/><Relationship Id="rId5" Type="http://schemas.openxmlformats.org/officeDocument/2006/relationships/tags" Target="../tags/tag30.xml"/><Relationship Id="rId4" Type="http://schemas.openxmlformats.org/officeDocument/2006/relationships/tags" Target="../tags/tag29.xml"/><Relationship Id="rId3" Type="http://schemas.openxmlformats.org/officeDocument/2006/relationships/image" Target="../media/image18.png"/><Relationship Id="rId2" Type="http://schemas.openxmlformats.org/officeDocument/2006/relationships/tags" Target="../tags/tag28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219200" y="2124075"/>
            <a:ext cx="9753600" cy="2609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807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05714" y="1996417"/>
            <a:ext cx="228571" cy="248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91428" y="1986843"/>
            <a:ext cx="304761" cy="248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62857" y="1996417"/>
            <a:ext cx="228571" cy="258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72680" y="1996440"/>
            <a:ext cx="409575" cy="323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2780480"/>
            <a:ext cx="10800000" cy="1380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5575941" y="3336682"/>
            <a:ext cx="228571" cy="258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6061656" y="3327092"/>
            <a:ext cx="304761" cy="258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white">
          <a:xfrm>
            <a:off x="6633084" y="3346271"/>
            <a:ext cx="228571" cy="239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7"/>
            </p:custDataLst>
          </p:nvPr>
        </p:nvSpPr>
        <p:spPr bwMode="white">
          <a:xfrm>
            <a:off x="7442608" y="3336682"/>
            <a:ext cx="409523" cy="258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8"/>
            </p:custDataLst>
          </p:nvPr>
        </p:nvSpPr>
        <p:spPr bwMode="white">
          <a:xfrm>
            <a:off x="9309275" y="3336682"/>
            <a:ext cx="228571" cy="258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9"/>
            </p:custDataLst>
          </p:nvPr>
        </p:nvSpPr>
        <p:spPr bwMode="white">
          <a:xfrm>
            <a:off x="10537846" y="3346271"/>
            <a:ext cx="228571" cy="239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img_16777215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4188910"/>
            <a:ext cx="10800000" cy="2044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>
            <p:custDataLst>
              <p:tags r:id="rId12"/>
            </p:custDataLst>
          </p:nvPr>
        </p:nvSpPr>
        <p:spPr bwMode="white">
          <a:xfrm>
            <a:off x="7366418" y="5048780"/>
            <a:ext cx="219047" cy="257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13"/>
            </p:custDataLst>
          </p:nvPr>
        </p:nvSpPr>
        <p:spPr bwMode="white">
          <a:xfrm>
            <a:off x="7852132" y="5039226"/>
            <a:ext cx="304761" cy="248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14"/>
            </p:custDataLst>
          </p:nvPr>
        </p:nvSpPr>
        <p:spPr bwMode="white">
          <a:xfrm>
            <a:off x="8423560" y="5058334"/>
            <a:ext cx="219047" cy="248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15"/>
            </p:custDataLst>
          </p:nvPr>
        </p:nvSpPr>
        <p:spPr bwMode="white">
          <a:xfrm>
            <a:off x="9223560" y="5048780"/>
            <a:ext cx="419047" cy="257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1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81904" y="3212627"/>
            <a:ext cx="1942857" cy="32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91428" y="3765633"/>
            <a:ext cx="2761904" cy="314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74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39047" y="2908067"/>
            <a:ext cx="2419047" cy="324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39190" y="3461385"/>
            <a:ext cx="1819275" cy="375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48571" y="4004854"/>
            <a:ext cx="1961904" cy="314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9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39047" y="2324793"/>
            <a:ext cx="2771428" cy="314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39047" y="2867816"/>
            <a:ext cx="2419047" cy="323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39047" y="3410839"/>
            <a:ext cx="1800000" cy="314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48571" y="3963389"/>
            <a:ext cx="990476" cy="304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39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48571" y="2946611"/>
            <a:ext cx="2419047" cy="305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34285" y="3499884"/>
            <a:ext cx="276190" cy="4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48571" y="3480806"/>
            <a:ext cx="2761904" cy="314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5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72380" y="3117498"/>
            <a:ext cx="1942857" cy="305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91428" y="3641953"/>
            <a:ext cx="4990476" cy="314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3624395"/>
            <a:ext cx="10800000" cy="2724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612749" y="5263045"/>
            <a:ext cx="1942857" cy="304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1622273" y="5796559"/>
            <a:ext cx="3076190" cy="314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64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43809" y="2135899"/>
            <a:ext cx="4180952" cy="305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2698768"/>
            <a:ext cx="1942857" cy="305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15238" y="3223476"/>
            <a:ext cx="4352380" cy="31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53333" y="3776805"/>
            <a:ext cx="1895238" cy="31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9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86666" y="2309404"/>
            <a:ext cx="1076190" cy="324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43809" y="2318957"/>
            <a:ext cx="380952" cy="305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83295" y="2305050"/>
            <a:ext cx="508000" cy="300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05714" y="2949448"/>
            <a:ext cx="380952" cy="277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491428" y="2930342"/>
            <a:ext cx="733333" cy="315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720000" y="2930342"/>
            <a:ext cx="752380" cy="315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805714" y="3589491"/>
            <a:ext cx="409523" cy="248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3933005"/>
            <a:ext cx="10800000" cy="2407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>
            <p:custDataLst>
              <p:tags r:id="rId4"/>
            </p:custDataLst>
          </p:nvPr>
        </p:nvSpPr>
        <p:spPr bwMode="white">
          <a:xfrm>
            <a:off x="5014037" y="4162274"/>
            <a:ext cx="409523" cy="248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5"/>
            </p:custDataLst>
          </p:nvPr>
        </p:nvSpPr>
        <p:spPr bwMode="white">
          <a:xfrm>
            <a:off x="9423560" y="4162274"/>
            <a:ext cx="419047" cy="248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6"/>
            </p:custDataLst>
          </p:nvPr>
        </p:nvSpPr>
        <p:spPr bwMode="white">
          <a:xfrm>
            <a:off x="3328322" y="4773659"/>
            <a:ext cx="380952" cy="248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7"/>
            </p:custDataLst>
          </p:nvPr>
        </p:nvSpPr>
        <p:spPr bwMode="white">
          <a:xfrm>
            <a:off x="6280703" y="5394597"/>
            <a:ext cx="409523" cy="248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8"/>
            </p:custDataLst>
          </p:nvPr>
        </p:nvSpPr>
        <p:spPr bwMode="white">
          <a:xfrm>
            <a:off x="8718799" y="5394597"/>
            <a:ext cx="219047" cy="248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bldLvl="0" animBg="1"/>
      <p:bldP spid="9" grpId="0" animBg="1"/>
      <p:bldP spid="10" grpId="0" animBg="1"/>
      <p:bldP spid="11" grpId="0" animBg="1"/>
      <p:bldP spid="12" grpId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47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20000" y="1258233"/>
            <a:ext cx="219047" cy="257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77142" y="1267774"/>
            <a:ext cx="228571" cy="248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96190" y="1258233"/>
            <a:ext cx="228571" cy="257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96190" y="1258233"/>
            <a:ext cx="228572" cy="257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00952" y="1878407"/>
            <a:ext cx="219047" cy="257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34285" y="1878407"/>
            <a:ext cx="228571" cy="248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596190" y="1878407"/>
            <a:ext cx="228572" cy="257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920000" y="3118753"/>
            <a:ext cx="409523" cy="248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081904" y="3118753"/>
            <a:ext cx="400001" cy="248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243809" y="3118753"/>
            <a:ext cx="399999" cy="248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3572960"/>
            <a:ext cx="10800000" cy="2555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>
            <p:custDataLst>
              <p:tags r:id="rId4"/>
            </p:custDataLst>
          </p:nvPr>
        </p:nvSpPr>
        <p:spPr bwMode="white">
          <a:xfrm>
            <a:off x="2090799" y="4402617"/>
            <a:ext cx="409523" cy="247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5"/>
            </p:custDataLst>
          </p:nvPr>
        </p:nvSpPr>
        <p:spPr bwMode="white">
          <a:xfrm>
            <a:off x="5166990" y="4965258"/>
            <a:ext cx="400000" cy="343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6"/>
            </p:custDataLst>
          </p:nvPr>
        </p:nvSpPr>
        <p:spPr bwMode="white">
          <a:xfrm>
            <a:off x="2452704" y="5585116"/>
            <a:ext cx="400000" cy="343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7"/>
            </p:custDataLst>
          </p:nvPr>
        </p:nvSpPr>
        <p:spPr bwMode="white">
          <a:xfrm>
            <a:off x="4252704" y="5585116"/>
            <a:ext cx="400000" cy="343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91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67619" y="1831465"/>
            <a:ext cx="400000" cy="353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6420" y="3284670"/>
            <a:ext cx="10800000" cy="1261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9000705" y="3494899"/>
            <a:ext cx="400001" cy="344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51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15238" y="1230210"/>
            <a:ext cx="400000" cy="344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96075"/>
            <a:ext cx="10800000" cy="2819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6186666" y="3286584"/>
            <a:ext cx="400000" cy="342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5291428" y="4677304"/>
            <a:ext cx="400000" cy="352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6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10476" y="1878587"/>
            <a:ext cx="409523" cy="257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24761" y="1878587"/>
            <a:ext cx="409523" cy="257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48571" y="1878587"/>
            <a:ext cx="409523" cy="248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15238" y="1878587"/>
            <a:ext cx="400000" cy="248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10476" y="2575229"/>
            <a:ext cx="409523" cy="257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34285" y="2575229"/>
            <a:ext cx="409523" cy="257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48571" y="2575229"/>
            <a:ext cx="409523" cy="257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405714" y="2575229"/>
            <a:ext cx="409523" cy="257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329523" y="3271870"/>
            <a:ext cx="390476" cy="248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834285" y="3271870"/>
            <a:ext cx="409523" cy="248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348571" y="3271870"/>
            <a:ext cx="409523" cy="248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586666" y="3271870"/>
            <a:ext cx="400000" cy="257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9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34285" y="2153559"/>
            <a:ext cx="304761" cy="247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48571" y="2248846"/>
            <a:ext cx="342857" cy="38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81904" y="2134502"/>
            <a:ext cx="352380" cy="276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15238" y="3020672"/>
            <a:ext cx="342857" cy="285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67619" y="3039729"/>
            <a:ext cx="295238" cy="247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20000" y="3039729"/>
            <a:ext cx="304761" cy="247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44715"/>
            <a:ext cx="10800000" cy="2085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3043809" y="4568563"/>
            <a:ext cx="219047" cy="247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5910476" y="4568563"/>
            <a:ext cx="238095" cy="247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white">
          <a:xfrm>
            <a:off x="8977142" y="4568563"/>
            <a:ext cx="219047" cy="257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7"/>
            </p:custDataLst>
          </p:nvPr>
        </p:nvSpPr>
        <p:spPr bwMode="white">
          <a:xfrm>
            <a:off x="1777142" y="5263830"/>
            <a:ext cx="228571" cy="247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8"/>
            </p:custDataLst>
          </p:nvPr>
        </p:nvSpPr>
        <p:spPr bwMode="white">
          <a:xfrm>
            <a:off x="5910476" y="5263830"/>
            <a:ext cx="228571" cy="247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9"/>
            </p:custDataLst>
          </p:nvPr>
        </p:nvSpPr>
        <p:spPr bwMode="white">
          <a:xfrm>
            <a:off x="9510476" y="5263830"/>
            <a:ext cx="228571" cy="247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2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167755" y="2420620"/>
            <a:ext cx="4943475" cy="2657475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 flipH="1">
            <a:off x="7103745" y="3408680"/>
            <a:ext cx="18415" cy="770890"/>
          </a:xfrm>
          <a:prstGeom prst="line">
            <a:avLst/>
          </a:prstGeom>
          <a:ln>
            <a:solidFill>
              <a:srgbClr val="FA8DC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4"/>
            </p:custDataLst>
          </p:nvPr>
        </p:nvCxnSpPr>
        <p:spPr>
          <a:xfrm>
            <a:off x="8648700" y="3573145"/>
            <a:ext cx="1335405" cy="720090"/>
          </a:xfrm>
          <a:prstGeom prst="line">
            <a:avLst/>
          </a:prstGeom>
          <a:ln>
            <a:solidFill>
              <a:srgbClr val="FA8DC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>
            <p:custDataLst>
              <p:tags r:id="rId5"/>
            </p:custDataLst>
          </p:nvPr>
        </p:nvCxnSpPr>
        <p:spPr>
          <a:xfrm flipH="1">
            <a:off x="8328025" y="3573145"/>
            <a:ext cx="1800225" cy="554990"/>
          </a:xfrm>
          <a:prstGeom prst="line">
            <a:avLst/>
          </a:prstGeom>
          <a:ln>
            <a:solidFill>
              <a:srgbClr val="FA8DC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56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231765" y="1629410"/>
            <a:ext cx="5715000" cy="2333625"/>
          </a:xfrm>
          <a:prstGeom prst="rect">
            <a:avLst/>
          </a:prstGeom>
        </p:spPr>
      </p:pic>
      <p:cxnSp>
        <p:nvCxnSpPr>
          <p:cNvPr id="6" name="直接连接符 5"/>
          <p:cNvCxnSpPr/>
          <p:nvPr>
            <p:custDataLst>
              <p:tags r:id="rId4"/>
            </p:custDataLst>
          </p:nvPr>
        </p:nvCxnSpPr>
        <p:spPr>
          <a:xfrm>
            <a:off x="6129655" y="2420620"/>
            <a:ext cx="2126615" cy="648335"/>
          </a:xfrm>
          <a:prstGeom prst="line">
            <a:avLst/>
          </a:prstGeom>
          <a:ln>
            <a:solidFill>
              <a:srgbClr val="FA8DC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>
            <p:custDataLst>
              <p:tags r:id="rId5"/>
            </p:custDataLst>
          </p:nvPr>
        </p:nvCxnSpPr>
        <p:spPr>
          <a:xfrm>
            <a:off x="8184515" y="2493010"/>
            <a:ext cx="2126615" cy="648335"/>
          </a:xfrm>
          <a:prstGeom prst="line">
            <a:avLst/>
          </a:prstGeom>
          <a:ln>
            <a:solidFill>
              <a:srgbClr val="FA8DC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6"/>
            </p:custDataLst>
          </p:nvPr>
        </p:nvCxnSpPr>
        <p:spPr>
          <a:xfrm flipV="1">
            <a:off x="6096000" y="2493010"/>
            <a:ext cx="3888105" cy="791845"/>
          </a:xfrm>
          <a:prstGeom prst="line">
            <a:avLst/>
          </a:prstGeom>
          <a:ln>
            <a:solidFill>
              <a:srgbClr val="FA8DC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COMMONDATA" val="eyJoZGlkIjoiMWU5NTkzNjQ2NzQyNDFkNzhmODUwZGZiNTQ0ZGRhZjMifQ==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2023-07-09T13:30:26Z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