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9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2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38475" y="3028950"/>
            <a:ext cx="611505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0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96190" y="1801703"/>
            <a:ext cx="695238" cy="305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20000" y="1811239"/>
            <a:ext cx="676190" cy="295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24761" y="1811239"/>
            <a:ext cx="685714" cy="295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29523" y="1811239"/>
            <a:ext cx="1028572" cy="295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9523" y="2497890"/>
            <a:ext cx="1209523" cy="247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34285" y="2497890"/>
            <a:ext cx="1380952" cy="247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39047" y="2497890"/>
            <a:ext cx="1390477" cy="247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53333" y="2497890"/>
            <a:ext cx="1380952" cy="247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20000" y="3165467"/>
            <a:ext cx="1219047" cy="247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34285" y="3165467"/>
            <a:ext cx="1380952" cy="247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39047" y="3165467"/>
            <a:ext cx="1390477" cy="247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9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3212915"/>
            <a:ext cx="10800000" cy="1459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269239" y="3518204"/>
            <a:ext cx="209523" cy="228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2431144" y="3518204"/>
            <a:ext cx="219047" cy="228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3621620" y="3518204"/>
            <a:ext cx="371428" cy="228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4631055" y="3357880"/>
            <a:ext cx="385445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white">
          <a:xfrm>
            <a:off x="7202572" y="3518204"/>
            <a:ext cx="219047" cy="228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9"/>
            </p:custDataLst>
          </p:nvPr>
        </p:nvSpPr>
        <p:spPr bwMode="white">
          <a:xfrm>
            <a:off x="8374001" y="3518204"/>
            <a:ext cx="219047" cy="228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0"/>
            </p:custDataLst>
          </p:nvPr>
        </p:nvSpPr>
        <p:spPr bwMode="white">
          <a:xfrm>
            <a:off x="9545429" y="3518204"/>
            <a:ext cx="390476" cy="228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1"/>
            </p:custDataLst>
          </p:nvPr>
        </p:nvSpPr>
        <p:spPr bwMode="white">
          <a:xfrm>
            <a:off x="2126382" y="4147864"/>
            <a:ext cx="1352380" cy="295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2"/>
            </p:custDataLst>
          </p:nvPr>
        </p:nvSpPr>
        <p:spPr bwMode="white">
          <a:xfrm>
            <a:off x="8078763" y="4147864"/>
            <a:ext cx="1333332" cy="295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6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96190" y="1811546"/>
            <a:ext cx="371428" cy="2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62857" y="1811546"/>
            <a:ext cx="380952" cy="2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39047" y="1811546"/>
            <a:ext cx="209523" cy="2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62857" y="1811546"/>
            <a:ext cx="371428" cy="2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86666" y="2479368"/>
            <a:ext cx="380952" cy="2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72380" y="2479368"/>
            <a:ext cx="371428" cy="2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39047" y="2479368"/>
            <a:ext cx="219047" cy="2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53333" y="2479368"/>
            <a:ext cx="380952" cy="2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8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15238" y="1210434"/>
            <a:ext cx="371428" cy="23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15238" y="1878052"/>
            <a:ext cx="361905" cy="23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05714" y="2536132"/>
            <a:ext cx="380952" cy="23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05714" y="3203750"/>
            <a:ext cx="371428" cy="23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7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2477829"/>
            <a:ext cx="1638095" cy="285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3087785"/>
            <a:ext cx="1809523" cy="304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3716803"/>
            <a:ext cx="3752380" cy="295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2023-07-09T16:09:39Z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