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9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image" Target="../media/image9.png"/><Relationship Id="rId4" Type="http://schemas.openxmlformats.org/officeDocument/2006/relationships/tags" Target="../tags/tag4.xml"/><Relationship Id="rId3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43325" y="2990850"/>
            <a:ext cx="470535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7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708725"/>
            <a:ext cx="10800000" cy="2532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9010" y="3500755"/>
            <a:ext cx="1868170" cy="1623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6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231"/>
          <a:stretch>
            <a:fillRect/>
          </a:stretch>
        </p:blipFill>
        <p:spPr>
          <a:xfrm>
            <a:off x="911225" y="3284855"/>
            <a:ext cx="10800080" cy="792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99515" y="4147820"/>
            <a:ext cx="9632950" cy="261556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383155" y="5433060"/>
            <a:ext cx="5081270" cy="948055"/>
          </a:xfrm>
          <a:prstGeom prst="line">
            <a:avLst/>
          </a:prstGeom>
          <a:ln>
            <a:solidFill>
              <a:srgbClr val="03AD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6"/>
            </p:custDataLst>
          </p:nvPr>
        </p:nvCxnSpPr>
        <p:spPr>
          <a:xfrm>
            <a:off x="4944110" y="5433060"/>
            <a:ext cx="5081270" cy="948055"/>
          </a:xfrm>
          <a:prstGeom prst="line">
            <a:avLst/>
          </a:prstGeom>
          <a:ln>
            <a:solidFill>
              <a:srgbClr val="03AD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7"/>
            </p:custDataLst>
          </p:nvPr>
        </p:nvCxnSpPr>
        <p:spPr>
          <a:xfrm flipV="1">
            <a:off x="2279650" y="5445125"/>
            <a:ext cx="4752340" cy="864235"/>
          </a:xfrm>
          <a:prstGeom prst="line">
            <a:avLst/>
          </a:prstGeom>
          <a:ln>
            <a:solidFill>
              <a:srgbClr val="03AD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8"/>
            </p:custDataLst>
          </p:nvPr>
        </p:nvCxnSpPr>
        <p:spPr>
          <a:xfrm flipV="1">
            <a:off x="4799965" y="5445125"/>
            <a:ext cx="5040630" cy="864235"/>
          </a:xfrm>
          <a:prstGeom prst="line">
            <a:avLst/>
          </a:prstGeom>
          <a:ln>
            <a:solidFill>
              <a:srgbClr val="03AD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4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9523" y="3633641"/>
            <a:ext cx="876190" cy="257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72380" y="3633641"/>
            <a:ext cx="723809" cy="257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81904" y="3633641"/>
            <a:ext cx="876190" cy="257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24761" y="3643181"/>
            <a:ext cx="714285" cy="24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29523" y="4444535"/>
            <a:ext cx="866666" cy="257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24761" y="4444535"/>
            <a:ext cx="714285" cy="257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20000" y="4444535"/>
            <a:ext cx="866666" cy="257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77142" y="4444535"/>
            <a:ext cx="714285" cy="257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8040370" y="1196975"/>
            <a:ext cx="1136650" cy="1196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2023-07-10T02:46:58Z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