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71595" y="3033395"/>
            <a:ext cx="44481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01980"/>
            <a:ext cx="1809523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393461"/>
            <a:ext cx="3685714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85635"/>
            <a:ext cx="10800000" cy="311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61901" y="4902909"/>
            <a:ext cx="2257142" cy="29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71425" y="5504094"/>
            <a:ext cx="5838095" cy="29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868921"/>
            <a:ext cx="2257142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0000" y="1878463"/>
            <a:ext cx="942857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450966"/>
            <a:ext cx="1228571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792528"/>
            <a:ext cx="2400000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619" y="2393612"/>
            <a:ext cx="1961904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3013779"/>
            <a:ext cx="952380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586241"/>
            <a:ext cx="1523809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87120"/>
            <a:ext cx="4857142" cy="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87451"/>
            <a:ext cx="1666666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678253"/>
            <a:ext cx="1523809" cy="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